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094" autoAdjust="0"/>
    <p:restoredTop sz="94660"/>
  </p:normalViewPr>
  <p:slideViewPr>
    <p:cSldViewPr snapToGrid="0">
      <p:cViewPr varScale="1">
        <p:scale>
          <a:sx n="66" d="100"/>
          <a:sy n="66" d="100"/>
        </p:scale>
        <p:origin x="816" y="60"/>
      </p:cViewPr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1944" y="90"/>
      </p:cViewPr>
    </p:cSldViewPr>
  </p:notes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730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33B081EB-031A-4138-9D38-6CAE0DC7315E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731" name="Образ слайда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ru-RU"/>
          </a:p>
        </p:txBody>
      </p:sp>
      <p:sp>
        <p:nvSpPr>
          <p:cNvPr id="1048732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33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734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CAB72B56-21CD-49BB-AF70-8E8CCEDB1B33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Титульный слайд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607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algn="l" indent="0" mar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dirty="0" lang="en-US"/>
          </a:p>
        </p:txBody>
      </p:sp>
      <p:sp>
        <p:nvSpPr>
          <p:cNvPr id="10486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6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10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ah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697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 lang="en-US"/>
          </a:p>
        </p:txBody>
      </p:sp>
      <p:sp>
        <p:nvSpPr>
          <p:cNvPr id="10486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6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70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676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algn="l" indent="0" marL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7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67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7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8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Title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70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 lang="en-US"/>
          </a:p>
        </p:txBody>
      </p:sp>
      <p:sp>
        <p:nvSpPr>
          <p:cNvPr id="104870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 lang="en-US"/>
          </a:p>
        </p:txBody>
      </p:sp>
      <p:sp>
        <p:nvSpPr>
          <p:cNvPr id="10487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7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70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0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Title 9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682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83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 lang="en-US"/>
          </a:p>
        </p:txBody>
      </p:sp>
      <p:sp>
        <p:nvSpPr>
          <p:cNvPr id="104868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85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 lang="en-US"/>
          </a:p>
        </p:txBody>
      </p:sp>
      <p:sp>
        <p:nvSpPr>
          <p:cNvPr id="104868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68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8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61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61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1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62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24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2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b="0" sz="2000"/>
            </a:lvl1pPr>
          </a:lstStyle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717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 lang="en-US"/>
          </a:p>
        </p:txBody>
      </p:sp>
      <p:sp>
        <p:nvSpPr>
          <p:cNvPr id="1048718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71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72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721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2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66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dirty="0" lang="en-US"/>
          </a:p>
        </p:txBody>
      </p:sp>
      <p:sp>
        <p:nvSpPr>
          <p:cNvPr id="104866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6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66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7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6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b="0" cap="none" sz="4800"/>
            </a:lvl1pPr>
          </a:lstStyle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636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3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63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4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b="0" cap="none" sz="4800"/>
            </a:lvl1pPr>
          </a:lstStyle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65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indent="0" marL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55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5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65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8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5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  <p:sp>
        <p:nvSpPr>
          <p:cNvPr id="1048660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61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b="0" sz="4800"/>
            </a:lvl1pPr>
          </a:lstStyle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691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anchor="t" bIns="45720" lIns="91440" rIns="91440" rtlCol="0" tIns="45720" vert="horz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indent="0" lvl="0" marL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4869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69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94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9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b="0" cap="none" sz="4800"/>
            </a:lvl1pPr>
          </a:lstStyle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645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46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anchor="t" bIns="45720" lIns="91440" rIns="91440" rtlCol="0" tIns="45720" vert="horz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indent="0" lvl="0" marL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4864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64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  <p:sp>
        <p:nvSpPr>
          <p:cNvPr id="1048651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52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b="0" sz="4800"/>
            </a:lvl1pPr>
          </a:lstStyle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7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7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anchor="t" bIns="45720" lIns="91440" rIns="91440" rtlCol="0" tIns="45720" vert="horz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indent="0" lvl="0" marL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487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7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714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67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anchor="t"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 lang="en-US"/>
          </a:p>
        </p:txBody>
      </p:sp>
      <p:sp>
        <p:nvSpPr>
          <p:cNvPr id="104867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67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73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7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anchor="ctr" vert="eaVert"/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72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 lang="en-US"/>
          </a:p>
        </p:txBody>
      </p:sp>
      <p:sp>
        <p:nvSpPr>
          <p:cNvPr id="10487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7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72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2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1048576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ah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7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ah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8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ah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9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ah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0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ah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1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ah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2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ah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3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ah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4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ah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5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ah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6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ah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7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ah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3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048588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ah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89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ah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0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ah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1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ah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2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ah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3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ah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4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ah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5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ah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6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ah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7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ah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8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ah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9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ah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048600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01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602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 lang="en-US"/>
          </a:p>
        </p:txBody>
      </p:sp>
      <p:sp>
        <p:nvSpPr>
          <p:cNvPr id="1048603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E452B-6BBB-4C3E-94FD-A9A1F4D5ED71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104860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60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F31F280-8E1A-41B4-90EE-4C2D8D7EFEB9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eaLnBrk="1" hangingPunct="1" latinLnBrk="0" rtl="0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342900" latinLnBrk="0" marL="3429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Заголовок 1"/>
          <p:cNvSpPr>
            <a:spLocks noGrp="1"/>
          </p:cNvSpPr>
          <p:nvPr>
            <p:ph type="ctrTitle"/>
          </p:nvPr>
        </p:nvSpPr>
        <p:spPr>
          <a:xfrm>
            <a:off x="1277258" y="174171"/>
            <a:ext cx="9733870" cy="3688810"/>
          </a:xfrm>
        </p:spPr>
        <p:txBody>
          <a:bodyPr>
            <a:normAutofit/>
          </a:bodyPr>
          <a:p>
            <a:pPr algn="ctr"/>
            <a:r>
              <a:rPr dirty="0"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Курсова робота на тему: </a:t>
            </a:r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dirty="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динаміки</a:t>
            </a:r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dirty="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трендових моделей.»</a:t>
            </a:r>
          </a:p>
        </p:txBody>
      </p:sp>
      <p:sp>
        <p:nvSpPr>
          <p:cNvPr id="10486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23314" y="4777379"/>
            <a:ext cx="4581298" cy="1126283"/>
          </a:xfrm>
        </p:spPr>
        <p:txBody>
          <a:bodyPr/>
          <a:p>
            <a:r>
              <a:rPr dirty="0" lang="uk-UA" smtClean="0"/>
              <a:t>Розробила студентка гр. М20-м</a:t>
            </a:r>
          </a:p>
          <a:p>
            <a:r>
              <a:rPr dirty="0" lang="uk-UA" smtClean="0"/>
              <a:t>Левковська Анастасія Олександрівна</a:t>
            </a:r>
            <a:endParaRPr dirty="0" lang="ru-RU"/>
          </a:p>
        </p:txBody>
      </p:sp>
      <p:sp>
        <p:nvSpPr>
          <p:cNvPr id="104861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/>
            <a:r>
              <a:rPr dirty="0" sz="1600" lang="ru-RU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Краматорськ</a:t>
            </a:r>
            <a:r>
              <a:rPr dirty="0" sz="16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2021</a:t>
            </a:r>
            <a:endParaRPr dirty="0" sz="160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Заголовок 1"/>
          <p:cNvSpPr>
            <a:spLocks noGrp="1"/>
          </p:cNvSpPr>
          <p:nvPr>
            <p:ph type="title"/>
          </p:nvPr>
        </p:nvSpPr>
        <p:spPr>
          <a:xfrm>
            <a:off x="1669379" y="315803"/>
            <a:ext cx="9303656" cy="2757991"/>
          </a:xfrm>
        </p:spPr>
        <p:txBody>
          <a:bodyPr>
            <a:noAutofit/>
          </a:bodyPr>
          <a:p>
            <a:pPr algn="just" indent="450000">
              <a:lnSpc>
                <a:spcPct val="150000"/>
              </a:lnSpc>
            </a:pPr>
            <a:r>
              <a:rPr dirty="0" sz="2400"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Метою </a:t>
            </a:r>
            <a:r>
              <a:rPr dirty="0" sz="2400" lang="uk-UA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міждисциплінарної</a:t>
            </a:r>
            <a:r>
              <a:rPr dirty="0" sz="2400"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uk-UA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курсової</a:t>
            </a:r>
            <a:r>
              <a:rPr dirty="0" sz="2400"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uk-UA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dirty="0" sz="2400"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тему: </a:t>
            </a:r>
            <a:r>
              <a:rPr dirty="0" sz="2400" lang="uk-UA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«Прогнозування економічної динаміки на основі трендових моделей» </a:t>
            </a:r>
            <a:r>
              <a:rPr dirty="0" sz="2400"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dirty="0" sz="2400" lang="uk-UA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розкриття</a:t>
            </a:r>
            <a:r>
              <a:rPr dirty="0" sz="2400"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uk-UA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dirty="0" sz="2400"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понять </a:t>
            </a:r>
            <a:r>
              <a:rPr dirty="0" sz="2400" lang="uk-UA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dirty="0" sz="2400"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uk-UA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динаміки</a:t>
            </a:r>
            <a:r>
              <a:rPr dirty="0" sz="2400"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sz="2400" lang="uk-UA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</a:t>
            </a:r>
            <a:r>
              <a:rPr dirty="0" sz="2400"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uk-UA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dirty="0" sz="2400"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dirty="0" sz="2400" lang="uk-UA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dirty="0" sz="2400"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трендових моделей, а </a:t>
            </a:r>
            <a:r>
              <a:rPr dirty="0" sz="2400" lang="uk-UA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dirty="0" sz="2400"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uk-UA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dirty="0" sz="2400"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uk-UA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dirty="0" sz="2400"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uk-UA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dirty="0" sz="2400"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 sz="2400" lang="uk-UA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2"/>
          <p:cNvSpPr/>
          <p:nvPr/>
        </p:nvSpPr>
        <p:spPr>
          <a:xfrm>
            <a:off x="1669379" y="3073794"/>
            <a:ext cx="9303656" cy="2225040"/>
          </a:xfrm>
          <a:prstGeom prst="rect"/>
        </p:spPr>
        <p:txBody>
          <a:bodyPr wrap="square">
            <a:spAutoFit/>
          </a:bodyPr>
          <a:p>
            <a:pPr algn="just" indent="450000">
              <a:lnSpc>
                <a:spcPct val="150000"/>
              </a:lnSpc>
            </a:pP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курсової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подій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dirty="0" sz="2400" lang="ru-RU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dirty="0" sz="24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dirty="0" sz="24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dirty="0" sz="24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sz="2400" lang="ru-RU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dirty="0" sz="24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своєчасно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змінити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уникнути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Прямоугольник 1"/>
          <p:cNvSpPr/>
          <p:nvPr/>
        </p:nvSpPr>
        <p:spPr>
          <a:xfrm>
            <a:off x="1607574" y="0"/>
            <a:ext cx="9202994" cy="7025640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50000"/>
              </a:lnSpc>
            </a:pP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обґрунтований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перспективи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та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управлінських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dirty="0" sz="24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b="1" dirty="0" sz="2400" lang="ru-RU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Траєкторія</a:t>
            </a:r>
            <a:r>
              <a:rPr dirty="0" sz="24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dirty="0" sz="24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часу, вона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описує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об'єкта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досліджується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деякого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розглядається</a:t>
            </a:r>
            <a:r>
              <a:rPr dirty="0" sz="24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b="1" dirty="0" sz="24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Тренд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b="1"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економіці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dirty="0" sz="24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напрямок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переважного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руху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розглядається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технічного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увазі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значеня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індексів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спрямованість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руху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трендів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висхідний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спадний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бічний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b="1" dirty="0" sz="2400" lang="ru-RU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Лінії</a:t>
            </a:r>
            <a:r>
              <a:rPr b="1" dirty="0" sz="24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тренда </a:t>
            </a:r>
            <a:r>
              <a:rPr dirty="0" sz="24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технічного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цінових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тенденцій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типах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бірж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Прямоугольник 1"/>
          <p:cNvSpPr/>
          <p:nvPr/>
        </p:nvSpPr>
        <p:spPr>
          <a:xfrm>
            <a:off x="1622323" y="796413"/>
            <a:ext cx="8465574" cy="5069840"/>
          </a:xfrm>
          <a:prstGeom prst="rect"/>
        </p:spPr>
        <p:txBody>
          <a:bodyPr wrap="square">
            <a:spAutoFit/>
          </a:bodyPr>
          <a:p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Тренди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розрізняти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напрямком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і часом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dirty="0" sz="24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 sz="240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напрямком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висхідні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тренди</a:t>
            </a:r>
            <a:r>
              <a:rPr dirty="0" sz="2400" lang="en-US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altLang="en-US" lang="zh-CN"/>
          </a:p>
          <a:p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спадні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тренди</a:t>
            </a:r>
            <a:r>
              <a:rPr dirty="0" sz="2400"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dirty="0" sz="2400" 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бічні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тренди</a:t>
            </a:r>
            <a:r>
              <a:rPr dirty="0" sz="24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 sz="240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 sz="240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часом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довгострокові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тренди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тривають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один-два роки;</a:t>
            </a:r>
          </a:p>
          <a:p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середньострокові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тренди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тривають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півріччя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короткострокові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тренди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тривають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тижня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dirty="0" sz="2400"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Рисунок 1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9592" r="3133" b="22962"/>
          <a:stretch>
            <a:fillRect/>
          </a:stretch>
        </p:blipFill>
        <p:spPr>
          <a:xfrm>
            <a:off x="2013388" y="786572"/>
            <a:ext cx="8353048" cy="2728452"/>
          </a:xfrm>
          <a:prstGeom prst="rect"/>
        </p:spPr>
      </p:pic>
      <p:pic>
        <p:nvPicPr>
          <p:cNvPr id="2097153" name="Рисунок 2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t="6677" r="2020" b="17485"/>
          <a:stretch>
            <a:fillRect/>
          </a:stretch>
        </p:blipFill>
        <p:spPr>
          <a:xfrm>
            <a:off x="2013388" y="4016469"/>
            <a:ext cx="8346514" cy="2841531"/>
          </a:xfrm>
          <a:prstGeom prst="rect"/>
        </p:spPr>
      </p:pic>
      <p:sp>
        <p:nvSpPr>
          <p:cNvPr id="1048628" name="TextBox 3"/>
          <p:cNvSpPr txBox="1"/>
          <p:nvPr/>
        </p:nvSpPr>
        <p:spPr>
          <a:xfrm>
            <a:off x="2013388" y="120351"/>
            <a:ext cx="8346514" cy="8026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400"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Існує щонайменше чотири типи економічного розвитку:</a:t>
            </a:r>
          </a:p>
          <a:p>
            <a:r>
              <a:rPr dirty="0" sz="2400"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Рівномірне зростання та спадання</a:t>
            </a:r>
            <a:endParaRPr dirty="0" sz="240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9" name="TextBox 4"/>
          <p:cNvSpPr txBox="1"/>
          <p:nvPr/>
        </p:nvSpPr>
        <p:spPr>
          <a:xfrm>
            <a:off x="2013388" y="3578303"/>
            <a:ext cx="8353048" cy="4616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400"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Прискорене зростання та спадання</a:t>
            </a:r>
            <a:endParaRPr dirty="0" sz="240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Рисунок 1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5491" r="2108" b="23779"/>
          <a:stretch>
            <a:fillRect/>
          </a:stretch>
        </p:blipFill>
        <p:spPr>
          <a:xfrm>
            <a:off x="1981052" y="589937"/>
            <a:ext cx="8409263" cy="2861187"/>
          </a:xfrm>
          <a:prstGeom prst="rect"/>
        </p:spPr>
      </p:pic>
      <p:pic>
        <p:nvPicPr>
          <p:cNvPr id="2097155" name="Рисунок 2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b="20851"/>
          <a:stretch>
            <a:fillRect/>
          </a:stretch>
        </p:blipFill>
        <p:spPr>
          <a:xfrm>
            <a:off x="3568731" y="3982065"/>
            <a:ext cx="4973830" cy="2875935"/>
          </a:xfrm>
          <a:prstGeom prst="rect"/>
        </p:spPr>
      </p:pic>
      <p:sp>
        <p:nvSpPr>
          <p:cNvPr id="1048630" name="TextBox 3"/>
          <p:cNvSpPr txBox="1"/>
          <p:nvPr/>
        </p:nvSpPr>
        <p:spPr>
          <a:xfrm>
            <a:off x="1981052" y="128272"/>
            <a:ext cx="8149186" cy="4616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400"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Уповільнене зростання та спадання</a:t>
            </a:r>
            <a:endParaRPr dirty="0" sz="240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TextBox 4"/>
          <p:cNvSpPr txBox="1"/>
          <p:nvPr/>
        </p:nvSpPr>
        <p:spPr>
          <a:xfrm>
            <a:off x="1981053" y="3520400"/>
            <a:ext cx="8149186" cy="4616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400"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із зміною характеристик динаміки</a:t>
            </a:r>
            <a:endParaRPr dirty="0" sz="240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Рисунок 1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933" b="1476"/>
          <a:stretch>
            <a:fillRect/>
          </a:stretch>
        </p:blipFill>
        <p:spPr>
          <a:xfrm>
            <a:off x="2010226" y="517615"/>
            <a:ext cx="8345716" cy="6340385"/>
          </a:xfrm>
          <a:prstGeom prst="rect"/>
        </p:spPr>
      </p:pic>
      <p:sp>
        <p:nvSpPr>
          <p:cNvPr id="1048632" name="TextBox 2"/>
          <p:cNvSpPr txBox="1"/>
          <p:nvPr/>
        </p:nvSpPr>
        <p:spPr>
          <a:xfrm>
            <a:off x="174170" y="0"/>
            <a:ext cx="12017829" cy="8026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400"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другому розділі представлена побудова лінії тренду</a:t>
            </a:r>
            <a:r>
              <a:rPr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прогноз прибутку в пакеті </a:t>
            </a:r>
            <a:r>
              <a:rPr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Excel</a:t>
            </a:r>
            <a:endParaRPr dirty="0" sz="240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Рисунок 1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8670" t="4301" b="8726"/>
          <a:stretch>
            <a:fillRect/>
          </a:stretch>
        </p:blipFill>
        <p:spPr>
          <a:xfrm>
            <a:off x="3331024" y="397470"/>
            <a:ext cx="5580742" cy="2641601"/>
          </a:xfrm>
          <a:prstGeom prst="rect"/>
        </p:spPr>
      </p:pic>
      <p:pic>
        <p:nvPicPr>
          <p:cNvPr id="2097158" name="Рисунок 2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1069" r="3443" b="3067"/>
          <a:stretch>
            <a:fillRect/>
          </a:stretch>
        </p:blipFill>
        <p:spPr>
          <a:xfrm>
            <a:off x="3267526" y="3493479"/>
            <a:ext cx="5707741" cy="3366076"/>
          </a:xfrm>
          <a:prstGeom prst="rect"/>
        </p:spPr>
      </p:pic>
      <p:sp>
        <p:nvSpPr>
          <p:cNvPr id="1048633" name="TextBox 3"/>
          <p:cNvSpPr txBox="1"/>
          <p:nvPr/>
        </p:nvSpPr>
        <p:spPr>
          <a:xfrm>
            <a:off x="3721346" y="0"/>
            <a:ext cx="5199381" cy="447040"/>
          </a:xfrm>
          <a:prstGeom prst="rect"/>
          <a:noFill/>
        </p:spPr>
        <p:txBody>
          <a:bodyPr rtlCol="0" wrap="none">
            <a:spAutoFit/>
          </a:bodyPr>
          <a:p>
            <a:r>
              <a:rPr dirty="0" sz="2400"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Налаштування прогнозу та графіку</a:t>
            </a:r>
            <a:endParaRPr dirty="0" sz="240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4" name="TextBox 4"/>
          <p:cNvSpPr txBox="1"/>
          <p:nvPr/>
        </p:nvSpPr>
        <p:spPr>
          <a:xfrm flipH="1">
            <a:off x="3204024" y="3039071"/>
            <a:ext cx="5834743" cy="4616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400"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Лінія тренду з побудованим прогнозом</a:t>
            </a:r>
            <a:endParaRPr dirty="0" sz="240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Текст 2"/>
          <p:cNvSpPr>
            <a:spLocks noGrp="1"/>
          </p:cNvSpPr>
          <p:nvPr>
            <p:ph type="body" idx="1"/>
          </p:nvPr>
        </p:nvSpPr>
        <p:spPr>
          <a:xfrm>
            <a:off x="1638301" y="2188858"/>
            <a:ext cx="9686768" cy="1409517"/>
          </a:xfrm>
        </p:spPr>
        <p:txBody>
          <a:bodyPr>
            <a:normAutofit/>
          </a:bodyPr>
          <a:p>
            <a:pPr algn="ctr"/>
            <a:r>
              <a:rPr b="1" dirty="0" sz="6100" i="1"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b="1" dirty="0" sz="6100" i="1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lastClr="000000" val="windowText"/>
      </a:dk1>
      <a:lt1>
        <a:sysClr lastClr="FFFFFF" val="window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Курсова робота на тему: «Прогнозування економічної динаміки на основі трендових моделей.»</dc:title>
  <dc:creator>Анастасия Левковская</dc:creator>
  <cp:lastModifiedBy>Анастасия Левковская</cp:lastModifiedBy>
  <dcterms:created xsi:type="dcterms:W3CDTF">2021-06-17T01:44:13Z</dcterms:created>
  <dcterms:modified xsi:type="dcterms:W3CDTF">2021-06-23T06:02:20Z</dcterms:modified>
</cp:coreProperties>
</file>