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Lst>
  <p:notesMasterIdLst>
    <p:notesMasterId r:id="rId32"/>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4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25A7C0D-8E39-40E6-91B6-7D568E054183}" type="datetimeFigureOut">
              <a:rPr lang="ru-RU"/>
              <a:pPr>
                <a:defRPr/>
              </a:pPr>
              <a:t>11.07.2024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67A24F7-0C23-4348-BDBE-D0723DF5F0DB}"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Образ слайда 1"/>
          <p:cNvSpPr>
            <a:spLocks noGrp="1" noRot="1" noChangeAspect="1"/>
          </p:cNvSpPr>
          <p:nvPr>
            <p:ph type="sldImg"/>
          </p:nvPr>
        </p:nvSpPr>
        <p:spPr bwMode="auto">
          <a:noFill/>
          <a:ln>
            <a:solidFill>
              <a:srgbClr val="000000"/>
            </a:solidFill>
            <a:miter lim="800000"/>
            <a:headEnd/>
            <a:tailEnd/>
          </a:ln>
        </p:spPr>
      </p:sp>
      <p:sp>
        <p:nvSpPr>
          <p:cNvPr id="9625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536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503154-128E-494F-B7B7-E88AD26136C0}" type="slidenum">
              <a:rPr lang="ru-RU"/>
              <a:pPr fontAlgn="base">
                <a:spcBef>
                  <a:spcPct val="0"/>
                </a:spcBef>
                <a:spcAft>
                  <a:spcPct val="0"/>
                </a:spcAft>
                <a:defRPr/>
              </a:pPr>
              <a:t>1</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Образ слайда 1"/>
          <p:cNvSpPr>
            <a:spLocks noGrp="1" noRot="1" noChangeAspect="1"/>
          </p:cNvSpPr>
          <p:nvPr>
            <p:ph type="sldImg"/>
          </p:nvPr>
        </p:nvSpPr>
        <p:spPr bwMode="auto">
          <a:noFill/>
          <a:ln>
            <a:solidFill>
              <a:srgbClr val="000000"/>
            </a:solidFill>
            <a:miter lim="800000"/>
            <a:headEnd/>
            <a:tailEnd/>
          </a:ln>
        </p:spPr>
      </p:sp>
      <p:sp>
        <p:nvSpPr>
          <p:cNvPr id="102402"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F3CEBD25-1878-400F-846F-E37C4324E921}" type="slidenum">
              <a:rPr lang="ru-RU" smtClean="0"/>
              <a:pPr>
                <a:defRPr/>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cs typeface="+mn-cs"/>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cs typeface="+mn-cs"/>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cs typeface="+mn-cs"/>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cs typeface="+mn-cs"/>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cs typeface="+mn-cs"/>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3A69871F-A833-485F-BAEE-24FBB38E51A8}" type="datetimeFigureOut">
              <a:rPr lang="ru-RU"/>
              <a:pPr>
                <a:defRPr/>
              </a:pPr>
              <a:t>11.07.2024</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8B8BA696-1A56-4FDB-8032-51B435F37BC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687CB5F9-349F-4753-BE3C-F5F87833D0E0}" type="datetimeFigureOut">
              <a:rPr lang="ru-RU"/>
              <a:pPr>
                <a:defRPr/>
              </a:pPr>
              <a:t>11.07.2024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05D442C-DBFA-4A1B-B123-5198576D014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cs typeface="+mn-cs"/>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cs typeface="+mn-cs"/>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cs typeface="+mn-cs"/>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cs typeface="+mn-cs"/>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cs typeface="+mn-cs"/>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49642F8E-82EA-4206-B252-4A59D491A77D}" type="datetimeFigureOut">
              <a:rPr lang="ru-RU"/>
              <a:pPr>
                <a:defRPr/>
              </a:pPr>
              <a:t>11.07.2024</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FDA48EC9-92DC-45C7-B526-20478042FF72}"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rtlCol="0">
            <a:normAutofit/>
          </a:bodyPr>
          <a:lstStyle/>
          <a:p>
            <a:pPr lvl="0"/>
            <a:endParaRPr lang="ru-RU" noProof="0"/>
          </a:p>
        </p:txBody>
      </p:sp>
      <p:sp>
        <p:nvSpPr>
          <p:cNvPr id="4" name="Rectangle 4"/>
          <p:cNvSpPr>
            <a:spLocks noGrp="1" noChangeArrowheads="1"/>
          </p:cNvSpPr>
          <p:nvPr>
            <p:ph type="dt" sz="half" idx="10"/>
          </p:nvPr>
        </p:nvSpPr>
        <p:spPr/>
        <p:txBody>
          <a:bodyPr/>
          <a:lstStyle>
            <a:lvl1pPr>
              <a:defRPr/>
            </a:lvl1pPr>
          </a:lstStyle>
          <a:p>
            <a:pPr>
              <a:defRPr/>
            </a:pPr>
            <a:fld id="{88918507-89A8-441E-ACB3-142226D4FCF8}" type="datetimeFigureOut">
              <a:rPr lang="ru-RU"/>
              <a:pPr>
                <a:defRPr/>
              </a:pPr>
              <a:t>11.07.2024</a:t>
            </a:fld>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16C8173F-30AB-4D62-B536-90200FB1196E}"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A3BB17CA-31BA-471A-9AED-B9E6D24F2764}" type="datetime1">
              <a:rPr lang="ru-RU"/>
              <a:pPr>
                <a:defRPr/>
              </a:pPr>
              <a:t>11.07.2024</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568367E5-6EBD-4E41-9778-E7A05AD5B714}"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Title 6"/>
          <p:cNvSpPr>
            <a:spLocks noGrp="1"/>
          </p:cNvSpPr>
          <p:nvPr>
            <p:ph type="title"/>
          </p:nvPr>
        </p:nvSpPr>
        <p:spPr/>
        <p:txBody>
          <a:bodyPr/>
          <a:lstStyle/>
          <a:p>
            <a:r>
              <a:rPr lang="ru-RU"/>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9E5326E-C67C-4BBB-8DAD-E1DD16A43985}"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10" name="Date Placeholder 3"/>
          <p:cNvSpPr>
            <a:spLocks noGrp="1"/>
          </p:cNvSpPr>
          <p:nvPr>
            <p:ph type="dt" sz="half" idx="10"/>
          </p:nvPr>
        </p:nvSpPr>
        <p:spPr/>
        <p:txBody>
          <a:bodyPr/>
          <a:lstStyle>
            <a:lvl1pPr>
              <a:defRPr/>
            </a:lvl1pPr>
          </a:lstStyle>
          <a:p>
            <a:pPr>
              <a:defRPr/>
            </a:pPr>
            <a:fld id="{73873ADA-CCE9-4334-9CCE-930B09704411}" type="datetime1">
              <a:rPr lang="ru-RU"/>
              <a:pPr>
                <a:defRPr/>
              </a:pPr>
              <a:t>11.07.2024</a:t>
            </a:fld>
            <a:endParaRPr lang="ru-RU"/>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ED3B71D4-33FB-478A-84E5-519909607BE9}"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66E91F6B-E38E-44BC-A063-35F1CA483D71}" type="datetime1">
              <a:rPr lang="ru-RU"/>
              <a:pPr>
                <a:defRPr/>
              </a:pPr>
              <a:t>11.07.2024</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2206F95D-37CC-4880-917F-E5C6F3706D41}"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F63E66A4-40CE-4FCB-94A8-0E02AD2323F3}"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D63E3B8-E240-4245-BDBB-D074E262E918}"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9" name="Date Placeholder 1"/>
          <p:cNvSpPr>
            <a:spLocks noGrp="1"/>
          </p:cNvSpPr>
          <p:nvPr>
            <p:ph type="dt" sz="half" idx="10"/>
          </p:nvPr>
        </p:nvSpPr>
        <p:spPr/>
        <p:txBody>
          <a:bodyPr/>
          <a:lstStyle>
            <a:lvl1pPr>
              <a:defRPr/>
            </a:lvl1pPr>
          </a:lstStyle>
          <a:p>
            <a:pPr>
              <a:defRPr/>
            </a:pPr>
            <a:fld id="{B727BC3D-A4FA-470B-83E9-EEE422BA28DF}" type="datetime1">
              <a:rPr lang="ru-RU"/>
              <a:pPr>
                <a:defRPr/>
              </a:pPr>
              <a:t>11.07.2024</a:t>
            </a:fld>
            <a:endParaRPr lang="ru-RU"/>
          </a:p>
        </p:txBody>
      </p:sp>
      <p:sp>
        <p:nvSpPr>
          <p:cNvPr id="10" name="Footer Placeholder 2"/>
          <p:cNvSpPr>
            <a:spLocks noGrp="1"/>
          </p:cNvSpPr>
          <p:nvPr>
            <p:ph type="ftr" sz="quarter" idx="11"/>
          </p:nvPr>
        </p:nvSpPr>
        <p:spPr/>
        <p:txBody>
          <a:bodyPr/>
          <a:lstStyle>
            <a:lvl1pPr>
              <a:defRPr/>
            </a:lvl1pPr>
          </a:lstStyle>
          <a:p>
            <a:pPr>
              <a:defRPr/>
            </a:pPr>
            <a:endParaRPr lang="ru-RU"/>
          </a:p>
        </p:txBody>
      </p:sp>
      <p:sp>
        <p:nvSpPr>
          <p:cNvPr id="11" name="Slide Number Placeholder 3"/>
          <p:cNvSpPr>
            <a:spLocks noGrp="1"/>
          </p:cNvSpPr>
          <p:nvPr>
            <p:ph type="sldNum" sz="quarter" idx="12"/>
          </p:nvPr>
        </p:nvSpPr>
        <p:spPr/>
        <p:txBody>
          <a:bodyPr/>
          <a:lstStyle>
            <a:lvl1pPr>
              <a:defRPr/>
            </a:lvl1pPr>
          </a:lstStyle>
          <a:p>
            <a:pPr>
              <a:defRPr/>
            </a:pPr>
            <a:fld id="{11456AD8-F590-4769-AF43-5A5411D7E74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Title 6"/>
          <p:cNvSpPr>
            <a:spLocks noGrp="1"/>
          </p:cNvSpPr>
          <p:nvPr>
            <p:ph type="title"/>
          </p:nvPr>
        </p:nvSpPr>
        <p:spPr/>
        <p:txBody>
          <a:bodyPr/>
          <a:lstStyle/>
          <a:p>
            <a:r>
              <a:rPr lang="ru-RU"/>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238CC5CB-2707-4C94-9E20-944E0E5CFE67}" type="datetimeFigureOut">
              <a:rPr lang="ru-RU"/>
              <a:pPr>
                <a:defRPr/>
              </a:pPr>
              <a:t>11.07.2024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A9F7A93-C128-4C34-B9FB-5AB93D931473}"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3A47C3B9-8D0C-408B-95B3-0BB3EB2472B3}" type="datetime1">
              <a:rPr lang="ru-RU"/>
              <a:pPr>
                <a:defRPr/>
              </a:pPr>
              <a:t>11.07.2024</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7846D717-24CB-4215-BAD5-EC429A18AA5E}"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08F7E257-8EF6-45DA-BDD5-AE2E744CFB68}" type="datetime1">
              <a:rPr lang="ru-RU"/>
              <a:pPr>
                <a:defRPr/>
              </a:pPr>
              <a:t>11.07.2024</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33EBD508-327B-4B2B-A59A-F115562F8226}"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AA558AA-81D1-497D-8428-CD22A40F6C51}"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EACBC6E5-2D2B-4BDC-ADE8-09B087EA858C}" type="datetime1">
              <a:rPr lang="ru-RU"/>
              <a:pPr>
                <a:defRPr/>
              </a:pPr>
              <a:t>11.07.2024</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F95E6A64-318C-48A7-9E92-5F29755BADB1}"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rtlCol="0">
            <a:normAutofit/>
          </a:bodyPr>
          <a:lstStyle/>
          <a:p>
            <a:pPr lvl="0"/>
            <a:endParaRPr lang="ru-RU" noProof="0"/>
          </a:p>
        </p:txBody>
      </p:sp>
      <p:sp>
        <p:nvSpPr>
          <p:cNvPr id="4" name="Rectangle 4"/>
          <p:cNvSpPr>
            <a:spLocks noGrp="1" noChangeArrowheads="1"/>
          </p:cNvSpPr>
          <p:nvPr>
            <p:ph type="dt" sz="half" idx="10"/>
          </p:nvPr>
        </p:nvSpPr>
        <p:spPr/>
        <p:txBody>
          <a:bodyPr/>
          <a:lstStyle>
            <a:lvl1pPr>
              <a:defRPr smtClean="0"/>
            </a:lvl1pPr>
          </a:lstStyle>
          <a:p>
            <a:pPr>
              <a:defRPr/>
            </a:pPr>
            <a:fld id="{AB2C22BB-A64C-405C-A77A-768032C68443}" type="datetime1">
              <a:rPr lang="ru-RU"/>
              <a:pPr>
                <a:defRPr/>
              </a:pPr>
              <a:t>11.07.2024</a:t>
            </a:fld>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57BD6BD1-78BD-435A-9A52-8DAC14BA61FF}"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A3BB17CA-31BA-471A-9AED-B9E6D24F2764}" type="datetime1">
              <a:rPr lang="ru-RU"/>
              <a:pPr>
                <a:defRPr/>
              </a:pPr>
              <a:t>11.07.2024</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83DA4C7A-8683-4108-B4D9-34906468B927}" type="slidenum">
              <a:rPr lang="ru-RU"/>
              <a:pPr>
                <a:defRPr/>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Title 6"/>
          <p:cNvSpPr>
            <a:spLocks noGrp="1"/>
          </p:cNvSpPr>
          <p:nvPr>
            <p:ph type="title"/>
          </p:nvPr>
        </p:nvSpPr>
        <p:spPr/>
        <p:txBody>
          <a:bodyPr/>
          <a:lstStyle/>
          <a:p>
            <a:r>
              <a:rPr lang="ru-RU"/>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C841DB7-2770-438A-BEAD-A7F4A15E3D9C}" type="slidenum">
              <a:rPr lang="ru-RU"/>
              <a:pPr>
                <a:defRPr/>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10" name="Date Placeholder 3"/>
          <p:cNvSpPr>
            <a:spLocks noGrp="1"/>
          </p:cNvSpPr>
          <p:nvPr>
            <p:ph type="dt" sz="half" idx="10"/>
          </p:nvPr>
        </p:nvSpPr>
        <p:spPr/>
        <p:txBody>
          <a:bodyPr/>
          <a:lstStyle>
            <a:lvl1pPr>
              <a:defRPr/>
            </a:lvl1pPr>
          </a:lstStyle>
          <a:p>
            <a:pPr>
              <a:defRPr/>
            </a:pPr>
            <a:fld id="{73873ADA-CCE9-4334-9CCE-930B09704411}" type="datetime1">
              <a:rPr lang="ru-RU"/>
              <a:pPr>
                <a:defRPr/>
              </a:pPr>
              <a:t>11.07.2024</a:t>
            </a:fld>
            <a:endParaRPr lang="ru-RU"/>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712E38C1-5922-414D-8F9E-1E731F11552E}" type="slidenum">
              <a:rPr lang="ru-RU"/>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66E91F6B-E38E-44BC-A063-35F1CA483D71}" type="datetime1">
              <a:rPr lang="ru-RU"/>
              <a:pPr>
                <a:defRPr/>
              </a:pPr>
              <a:t>11.07.2024</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601F7C72-1F93-4EC6-A2D9-CFF24A6FBB17}"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C1AECA6E-2E51-4DAD-8017-6E9D7266A45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cs typeface="+mn-cs"/>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cs typeface="+mn-cs"/>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cs typeface="+mn-cs"/>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cs typeface="+mn-cs"/>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cs typeface="+mn-cs"/>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10" name="Date Placeholder 3"/>
          <p:cNvSpPr>
            <a:spLocks noGrp="1"/>
          </p:cNvSpPr>
          <p:nvPr>
            <p:ph type="dt" sz="half" idx="10"/>
          </p:nvPr>
        </p:nvSpPr>
        <p:spPr/>
        <p:txBody>
          <a:bodyPr/>
          <a:lstStyle>
            <a:lvl1pPr>
              <a:defRPr/>
            </a:lvl1pPr>
          </a:lstStyle>
          <a:p>
            <a:pPr>
              <a:defRPr/>
            </a:pPr>
            <a:fld id="{D2C28704-4C24-49A1-9CEC-E63BB07105B9}" type="datetimeFigureOut">
              <a:rPr lang="ru-RU"/>
              <a:pPr>
                <a:defRPr/>
              </a:pPr>
              <a:t>11.07.2024</a:t>
            </a:fld>
            <a:endParaRPr lang="ru-RU"/>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079B7488-BC6A-4EEC-BE9B-12ECB62446B9}" type="slidenum">
              <a:rPr lang="ru-RU"/>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1FABEF14-6AA8-4E28-AC31-BBA2D78DDCF0}" type="slidenum">
              <a:rPr lang="ru-RU"/>
              <a:pPr>
                <a:defRPr/>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9" name="Date Placeholder 1"/>
          <p:cNvSpPr>
            <a:spLocks noGrp="1"/>
          </p:cNvSpPr>
          <p:nvPr>
            <p:ph type="dt" sz="half" idx="10"/>
          </p:nvPr>
        </p:nvSpPr>
        <p:spPr/>
        <p:txBody>
          <a:bodyPr/>
          <a:lstStyle>
            <a:lvl1pPr>
              <a:defRPr/>
            </a:lvl1pPr>
          </a:lstStyle>
          <a:p>
            <a:pPr>
              <a:defRPr/>
            </a:pPr>
            <a:fld id="{B727BC3D-A4FA-470B-83E9-EEE422BA28DF}" type="datetime1">
              <a:rPr lang="ru-RU"/>
              <a:pPr>
                <a:defRPr/>
              </a:pPr>
              <a:t>11.07.2024</a:t>
            </a:fld>
            <a:endParaRPr lang="ru-RU"/>
          </a:p>
        </p:txBody>
      </p:sp>
      <p:sp>
        <p:nvSpPr>
          <p:cNvPr id="10" name="Footer Placeholder 2"/>
          <p:cNvSpPr>
            <a:spLocks noGrp="1"/>
          </p:cNvSpPr>
          <p:nvPr>
            <p:ph type="ftr" sz="quarter" idx="11"/>
          </p:nvPr>
        </p:nvSpPr>
        <p:spPr/>
        <p:txBody>
          <a:bodyPr/>
          <a:lstStyle>
            <a:lvl1pPr>
              <a:defRPr/>
            </a:lvl1pPr>
          </a:lstStyle>
          <a:p>
            <a:pPr>
              <a:defRPr/>
            </a:pPr>
            <a:endParaRPr lang="ru-RU"/>
          </a:p>
        </p:txBody>
      </p:sp>
      <p:sp>
        <p:nvSpPr>
          <p:cNvPr id="11" name="Slide Number Placeholder 3"/>
          <p:cNvSpPr>
            <a:spLocks noGrp="1"/>
          </p:cNvSpPr>
          <p:nvPr>
            <p:ph type="sldNum" sz="quarter" idx="12"/>
          </p:nvPr>
        </p:nvSpPr>
        <p:spPr/>
        <p:txBody>
          <a:bodyPr/>
          <a:lstStyle>
            <a:lvl1pPr>
              <a:defRPr/>
            </a:lvl1pPr>
          </a:lstStyle>
          <a:p>
            <a:pPr>
              <a:defRPr/>
            </a:pPr>
            <a:fld id="{269606CD-EFFE-40AE-8658-2FEA5B95C8DB}" type="slidenum">
              <a:rPr lang="ru-RU"/>
              <a:pPr>
                <a:defRPr/>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3A47C3B9-8D0C-408B-95B3-0BB3EB2472B3}" type="datetime1">
              <a:rPr lang="ru-RU"/>
              <a:pPr>
                <a:defRPr/>
              </a:pPr>
              <a:t>11.07.2024</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A7B1F2CA-7DE7-4320-AAD1-8F1122C5CBDA}" type="slidenum">
              <a:rPr lang="ru-RU"/>
              <a:pPr>
                <a:defRPr/>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08F7E257-8EF6-45DA-BDD5-AE2E744CFB68}" type="datetime1">
              <a:rPr lang="ru-RU"/>
              <a:pPr>
                <a:defRPr/>
              </a:pPr>
              <a:t>11.07.2024</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FCC53CAE-5B75-45A8-958A-DE13F8B377DD}" type="slidenum">
              <a:rPr lang="ru-RU"/>
              <a:pPr>
                <a:defRPr/>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DFB4134-F1C4-4A9A-904F-1DC4B183019E}" type="slidenum">
              <a:rPr lang="ru-RU"/>
              <a:pPr>
                <a:defRPr/>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EACBC6E5-2D2B-4BDC-ADE8-09B087EA858C}" type="datetime1">
              <a:rPr lang="ru-RU"/>
              <a:pPr>
                <a:defRPr/>
              </a:pPr>
              <a:t>11.07.2024</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59AF7454-BB7C-4558-B248-03C14F4A7488}" type="slidenum">
              <a:rPr lang="ru-RU"/>
              <a:pPr>
                <a:defRPr/>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rtlCol="0">
            <a:normAutofit/>
          </a:bodyPr>
          <a:lstStyle/>
          <a:p>
            <a:pPr lvl="0"/>
            <a:endParaRPr lang="ru-RU" noProof="0"/>
          </a:p>
        </p:txBody>
      </p:sp>
      <p:sp>
        <p:nvSpPr>
          <p:cNvPr id="4" name="Rectangle 4"/>
          <p:cNvSpPr>
            <a:spLocks noGrp="1" noChangeArrowheads="1"/>
          </p:cNvSpPr>
          <p:nvPr>
            <p:ph type="dt" sz="half" idx="10"/>
          </p:nvPr>
        </p:nvSpPr>
        <p:spPr/>
        <p:txBody>
          <a:bodyPr/>
          <a:lstStyle>
            <a:lvl1pPr>
              <a:defRPr smtClean="0"/>
            </a:lvl1pPr>
          </a:lstStyle>
          <a:p>
            <a:pPr>
              <a:defRPr/>
            </a:pPr>
            <a:fld id="{AB2C22BB-A64C-405C-A77A-768032C68443}" type="datetime1">
              <a:rPr lang="ru-RU"/>
              <a:pPr>
                <a:defRPr/>
              </a:pPr>
              <a:t>11.07.2024</a:t>
            </a:fld>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578D8405-FC12-4E1E-8040-4795705343B1}" type="slidenum">
              <a:rPr lang="ru-RU"/>
              <a:pPr>
                <a:defRPr/>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A3BB17CA-31BA-471A-9AED-B9E6D24F2764}" type="datetime1">
              <a:rPr lang="ru-RU"/>
              <a:pPr>
                <a:defRPr/>
              </a:pPr>
              <a:t>11.07.2024</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0F5EB7BF-D8C3-40E4-BB31-8D2BD92ADFB0}" type="slidenum">
              <a:rPr lang="ru-RU"/>
              <a:pPr>
                <a:defRPr/>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Title 6"/>
          <p:cNvSpPr>
            <a:spLocks noGrp="1"/>
          </p:cNvSpPr>
          <p:nvPr>
            <p:ph type="title"/>
          </p:nvPr>
        </p:nvSpPr>
        <p:spPr/>
        <p:txBody>
          <a:bodyPr/>
          <a:lstStyle/>
          <a:p>
            <a:r>
              <a:rPr lang="ru-RU"/>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B13AC8-0FE9-4BE8-9B9D-29E67A5497D0}" type="slidenum">
              <a:rPr lang="ru-RU"/>
              <a:pPr>
                <a:defRPr/>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10" name="Date Placeholder 3"/>
          <p:cNvSpPr>
            <a:spLocks noGrp="1"/>
          </p:cNvSpPr>
          <p:nvPr>
            <p:ph type="dt" sz="half" idx="10"/>
          </p:nvPr>
        </p:nvSpPr>
        <p:spPr/>
        <p:txBody>
          <a:bodyPr/>
          <a:lstStyle>
            <a:lvl1pPr>
              <a:defRPr/>
            </a:lvl1pPr>
          </a:lstStyle>
          <a:p>
            <a:pPr>
              <a:defRPr/>
            </a:pPr>
            <a:fld id="{73873ADA-CCE9-4334-9CCE-930B09704411}" type="datetime1">
              <a:rPr lang="ru-RU"/>
              <a:pPr>
                <a:defRPr/>
              </a:pPr>
              <a:t>11.07.2024</a:t>
            </a:fld>
            <a:endParaRPr lang="ru-RU"/>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55025896-A1AB-4F4A-A501-57210942F2D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F726C416-2358-4B5A-A34D-96F1A65B6FAA}" type="datetimeFigureOut">
              <a:rPr lang="ru-RU"/>
              <a:pPr>
                <a:defRPr/>
              </a:pPr>
              <a:t>11.07.2024</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D99F9549-4166-4882-99C8-8780D4834E89}" type="slidenum">
              <a:rPr lang="ru-RU"/>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66E91F6B-E38E-44BC-A063-35F1CA483D71}" type="datetime1">
              <a:rPr lang="ru-RU"/>
              <a:pPr>
                <a:defRPr/>
              </a:pPr>
              <a:t>11.07.2024</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46E0E157-4710-4BAC-8784-0E06C1DFA8DE}" type="slidenum">
              <a:rPr lang="ru-RU"/>
              <a:pPr>
                <a:defRPr/>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B49A3D77-FC5C-4EC4-A5CA-1C907A8B293B}" type="slidenum">
              <a:rPr lang="ru-RU"/>
              <a:pPr>
                <a:defRPr/>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99CDBCD9-1004-4083-BF0F-DFA3A6BA88D8}" type="slidenum">
              <a:rPr lang="ru-RU"/>
              <a:pPr>
                <a:defRPr/>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9" name="Date Placeholder 1"/>
          <p:cNvSpPr>
            <a:spLocks noGrp="1"/>
          </p:cNvSpPr>
          <p:nvPr>
            <p:ph type="dt" sz="half" idx="10"/>
          </p:nvPr>
        </p:nvSpPr>
        <p:spPr/>
        <p:txBody>
          <a:bodyPr/>
          <a:lstStyle>
            <a:lvl1pPr>
              <a:defRPr/>
            </a:lvl1pPr>
          </a:lstStyle>
          <a:p>
            <a:pPr>
              <a:defRPr/>
            </a:pPr>
            <a:fld id="{B727BC3D-A4FA-470B-83E9-EEE422BA28DF}" type="datetime1">
              <a:rPr lang="ru-RU"/>
              <a:pPr>
                <a:defRPr/>
              </a:pPr>
              <a:t>11.07.2024</a:t>
            </a:fld>
            <a:endParaRPr lang="ru-RU"/>
          </a:p>
        </p:txBody>
      </p:sp>
      <p:sp>
        <p:nvSpPr>
          <p:cNvPr id="10" name="Footer Placeholder 2"/>
          <p:cNvSpPr>
            <a:spLocks noGrp="1"/>
          </p:cNvSpPr>
          <p:nvPr>
            <p:ph type="ftr" sz="quarter" idx="11"/>
          </p:nvPr>
        </p:nvSpPr>
        <p:spPr/>
        <p:txBody>
          <a:bodyPr/>
          <a:lstStyle>
            <a:lvl1pPr>
              <a:defRPr/>
            </a:lvl1pPr>
          </a:lstStyle>
          <a:p>
            <a:pPr>
              <a:defRPr/>
            </a:pPr>
            <a:endParaRPr lang="ru-RU"/>
          </a:p>
        </p:txBody>
      </p:sp>
      <p:sp>
        <p:nvSpPr>
          <p:cNvPr id="11" name="Slide Number Placeholder 3"/>
          <p:cNvSpPr>
            <a:spLocks noGrp="1"/>
          </p:cNvSpPr>
          <p:nvPr>
            <p:ph type="sldNum" sz="quarter" idx="12"/>
          </p:nvPr>
        </p:nvSpPr>
        <p:spPr/>
        <p:txBody>
          <a:bodyPr/>
          <a:lstStyle>
            <a:lvl1pPr>
              <a:defRPr/>
            </a:lvl1pPr>
          </a:lstStyle>
          <a:p>
            <a:pPr>
              <a:defRPr/>
            </a:pPr>
            <a:fld id="{7A22FE20-B322-419F-9799-281618C11598}" type="slidenum">
              <a:rPr lang="ru-RU"/>
              <a:pPr>
                <a:defRPr/>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3A47C3B9-8D0C-408B-95B3-0BB3EB2472B3}" type="datetime1">
              <a:rPr lang="ru-RU"/>
              <a:pPr>
                <a:defRPr/>
              </a:pPr>
              <a:t>11.07.2024</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868C923B-7604-4EE2-AF4B-C0365ACCBF3C}" type="slidenum">
              <a:rPr lang="ru-RU"/>
              <a:pPr>
                <a:defRPr/>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08F7E257-8EF6-45DA-BDD5-AE2E744CFB68}" type="datetime1">
              <a:rPr lang="ru-RU"/>
              <a:pPr>
                <a:defRPr/>
              </a:pPr>
              <a:t>11.07.2024</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ED87CC28-BDC8-4767-BAA0-74BD81F9A20B}" type="slidenum">
              <a:rPr lang="ru-RU"/>
              <a:pPr>
                <a:defRPr/>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2FB2043-01A2-496D-9E0D-05DD47F096DA}" type="slidenum">
              <a:rPr lang="ru-RU"/>
              <a:pPr>
                <a:defRPr/>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EACBC6E5-2D2B-4BDC-ADE8-09B087EA858C}" type="datetime1">
              <a:rPr lang="ru-RU"/>
              <a:pPr>
                <a:defRPr/>
              </a:pPr>
              <a:t>11.07.2024</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C4EBC943-2279-4253-BC65-BEFAF60DFFED}" type="slidenum">
              <a:rPr lang="ru-RU"/>
              <a:pPr>
                <a:defRPr/>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rtlCol="0">
            <a:normAutofit/>
          </a:bodyPr>
          <a:lstStyle/>
          <a:p>
            <a:pPr lvl="0"/>
            <a:endParaRPr lang="ru-RU" noProof="0"/>
          </a:p>
        </p:txBody>
      </p:sp>
      <p:sp>
        <p:nvSpPr>
          <p:cNvPr id="4" name="Rectangle 4"/>
          <p:cNvSpPr>
            <a:spLocks noGrp="1" noChangeArrowheads="1"/>
          </p:cNvSpPr>
          <p:nvPr>
            <p:ph type="dt" sz="half" idx="10"/>
          </p:nvPr>
        </p:nvSpPr>
        <p:spPr/>
        <p:txBody>
          <a:bodyPr/>
          <a:lstStyle>
            <a:lvl1pPr>
              <a:defRPr smtClean="0"/>
            </a:lvl1pPr>
          </a:lstStyle>
          <a:p>
            <a:pPr>
              <a:defRPr/>
            </a:pPr>
            <a:fld id="{AB2C22BB-A64C-405C-A77A-768032C68443}" type="datetime1">
              <a:rPr lang="ru-RU"/>
              <a:pPr>
                <a:defRPr/>
              </a:pPr>
              <a:t>11.07.2024</a:t>
            </a:fld>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0993B07F-C598-4876-B636-34A157AFAD7C}" type="slidenum">
              <a:rPr lang="ru-RU"/>
              <a:pPr>
                <a:defRPr/>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A3BB17CA-31BA-471A-9AED-B9E6D24F2764}" type="datetime1">
              <a:rPr lang="ru-RU"/>
              <a:pPr>
                <a:defRPr/>
              </a:pPr>
              <a:t>11.07.2024</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DD10376F-5F68-4DEF-B72F-1386ADEA9EF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64B939FD-E96C-4747-8D17-089930987310}" type="datetimeFigureOut">
              <a:rPr lang="ru-RU"/>
              <a:pPr>
                <a:defRPr/>
              </a:pPr>
              <a:t>11.07.2024</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D7463D3F-CE43-45D2-BEBD-0D1ABCCB913B}" type="slidenum">
              <a:rPr lang="ru-RU"/>
              <a:pPr>
                <a:defRPr/>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Title 6"/>
          <p:cNvSpPr>
            <a:spLocks noGrp="1"/>
          </p:cNvSpPr>
          <p:nvPr>
            <p:ph type="title"/>
          </p:nvPr>
        </p:nvSpPr>
        <p:spPr/>
        <p:txBody>
          <a:bodyPr/>
          <a:lstStyle/>
          <a:p>
            <a:r>
              <a:rPr lang="ru-RU"/>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240BE6E8-39E6-4854-9D5D-AF99C853BF2C}" type="slidenum">
              <a:rPr lang="ru-RU"/>
              <a:pPr>
                <a:defRPr/>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10" name="Date Placeholder 3"/>
          <p:cNvSpPr>
            <a:spLocks noGrp="1"/>
          </p:cNvSpPr>
          <p:nvPr>
            <p:ph type="dt" sz="half" idx="10"/>
          </p:nvPr>
        </p:nvSpPr>
        <p:spPr/>
        <p:txBody>
          <a:bodyPr/>
          <a:lstStyle>
            <a:lvl1pPr>
              <a:defRPr/>
            </a:lvl1pPr>
          </a:lstStyle>
          <a:p>
            <a:pPr>
              <a:defRPr/>
            </a:pPr>
            <a:fld id="{73873ADA-CCE9-4334-9CCE-930B09704411}" type="datetime1">
              <a:rPr lang="ru-RU"/>
              <a:pPr>
                <a:defRPr/>
              </a:pPr>
              <a:t>11.07.2024</a:t>
            </a:fld>
            <a:endParaRPr lang="ru-RU"/>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ADEBCD34-5FB3-49B4-A13E-12ED94EF6AFB}" type="slidenum">
              <a:rPr lang="ru-RU"/>
              <a:pPr>
                <a:defRPr/>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66E91F6B-E38E-44BC-A063-35F1CA483D71}" type="datetime1">
              <a:rPr lang="ru-RU"/>
              <a:pPr>
                <a:defRPr/>
              </a:pPr>
              <a:t>11.07.2024</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08039ADF-D0E3-4AF4-8CC6-6123C79F61F9}" type="slidenum">
              <a:rPr lang="ru-RU"/>
              <a:pPr>
                <a:defRPr/>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039C6B29-EA07-4015-B7F7-15E9C57393C0}" type="slidenum">
              <a:rPr lang="ru-RU"/>
              <a:pPr>
                <a:defRPr/>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19A8C2E-1460-4FE6-98EA-D30BFBE08777}" type="slidenum">
              <a:rPr lang="ru-RU"/>
              <a:pPr>
                <a:defRPr/>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9" name="Date Placeholder 1"/>
          <p:cNvSpPr>
            <a:spLocks noGrp="1"/>
          </p:cNvSpPr>
          <p:nvPr>
            <p:ph type="dt" sz="half" idx="10"/>
          </p:nvPr>
        </p:nvSpPr>
        <p:spPr/>
        <p:txBody>
          <a:bodyPr/>
          <a:lstStyle>
            <a:lvl1pPr>
              <a:defRPr/>
            </a:lvl1pPr>
          </a:lstStyle>
          <a:p>
            <a:pPr>
              <a:defRPr/>
            </a:pPr>
            <a:fld id="{B727BC3D-A4FA-470B-83E9-EEE422BA28DF}" type="datetime1">
              <a:rPr lang="ru-RU"/>
              <a:pPr>
                <a:defRPr/>
              </a:pPr>
              <a:t>11.07.2024</a:t>
            </a:fld>
            <a:endParaRPr lang="ru-RU"/>
          </a:p>
        </p:txBody>
      </p:sp>
      <p:sp>
        <p:nvSpPr>
          <p:cNvPr id="10" name="Footer Placeholder 2"/>
          <p:cNvSpPr>
            <a:spLocks noGrp="1"/>
          </p:cNvSpPr>
          <p:nvPr>
            <p:ph type="ftr" sz="quarter" idx="11"/>
          </p:nvPr>
        </p:nvSpPr>
        <p:spPr/>
        <p:txBody>
          <a:bodyPr/>
          <a:lstStyle>
            <a:lvl1pPr>
              <a:defRPr/>
            </a:lvl1pPr>
          </a:lstStyle>
          <a:p>
            <a:pPr>
              <a:defRPr/>
            </a:pPr>
            <a:endParaRPr lang="ru-RU"/>
          </a:p>
        </p:txBody>
      </p:sp>
      <p:sp>
        <p:nvSpPr>
          <p:cNvPr id="11" name="Slide Number Placeholder 3"/>
          <p:cNvSpPr>
            <a:spLocks noGrp="1"/>
          </p:cNvSpPr>
          <p:nvPr>
            <p:ph type="sldNum" sz="quarter" idx="12"/>
          </p:nvPr>
        </p:nvSpPr>
        <p:spPr/>
        <p:txBody>
          <a:bodyPr/>
          <a:lstStyle>
            <a:lvl1pPr>
              <a:defRPr/>
            </a:lvl1pPr>
          </a:lstStyle>
          <a:p>
            <a:pPr>
              <a:defRPr/>
            </a:pPr>
            <a:fld id="{97F6B78D-9A02-4A19-8782-B4960A889BDF}" type="slidenum">
              <a:rPr lang="ru-RU"/>
              <a:pPr>
                <a:defRPr/>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3A47C3B9-8D0C-408B-95B3-0BB3EB2472B3}" type="datetime1">
              <a:rPr lang="ru-RU"/>
              <a:pPr>
                <a:defRPr/>
              </a:pPr>
              <a:t>11.07.2024</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5EA0AC71-80B3-4BEF-B24A-E63962B15B57}" type="slidenum">
              <a:rPr lang="ru-RU"/>
              <a:pPr>
                <a:defRPr/>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08F7E257-8EF6-45DA-BDD5-AE2E744CFB68}" type="datetime1">
              <a:rPr lang="ru-RU"/>
              <a:pPr>
                <a:defRPr/>
              </a:pPr>
              <a:t>11.07.2024</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40E7F3D2-36F3-4056-9509-02F426FDE54C}" type="slidenum">
              <a:rPr lang="ru-RU"/>
              <a:pPr>
                <a:defRPr/>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1CDDFBB-8310-40E7-BA87-DD2DA4F7D7DC}" type="slidenum">
              <a:rPr lang="ru-RU"/>
              <a:pPr>
                <a:defRPr/>
              </a:pPr>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EACBC6E5-2D2B-4BDC-ADE8-09B087EA858C}" type="datetime1">
              <a:rPr lang="ru-RU"/>
              <a:pPr>
                <a:defRPr/>
              </a:pPr>
              <a:t>11.07.2024</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519425C4-183E-4DBB-9E11-CE27E602B17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C7D4CF7B-69FA-4E43-B106-4D57D72FBBBD}" type="datetimeFigureOut">
              <a:rPr lang="ru-RU"/>
              <a:pPr>
                <a:defRPr/>
              </a:pPr>
              <a:t>11.07.2024</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2A3C5938-147A-46DB-8E31-6652B9E4E53D}" type="slidenum">
              <a:rPr lang="ru-RU"/>
              <a:pPr>
                <a:defRPr/>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rtlCol="0">
            <a:normAutofit/>
          </a:bodyPr>
          <a:lstStyle/>
          <a:p>
            <a:pPr lvl="0"/>
            <a:endParaRPr lang="ru-RU" noProof="0"/>
          </a:p>
        </p:txBody>
      </p:sp>
      <p:sp>
        <p:nvSpPr>
          <p:cNvPr id="4" name="Rectangle 4"/>
          <p:cNvSpPr>
            <a:spLocks noGrp="1" noChangeArrowheads="1"/>
          </p:cNvSpPr>
          <p:nvPr>
            <p:ph type="dt" sz="half" idx="10"/>
          </p:nvPr>
        </p:nvSpPr>
        <p:spPr/>
        <p:txBody>
          <a:bodyPr/>
          <a:lstStyle>
            <a:lvl1pPr>
              <a:defRPr smtClean="0"/>
            </a:lvl1pPr>
          </a:lstStyle>
          <a:p>
            <a:pPr>
              <a:defRPr/>
            </a:pPr>
            <a:fld id="{AB2C22BB-A64C-405C-A77A-768032C68443}" type="datetime1">
              <a:rPr lang="ru-RU"/>
              <a:pPr>
                <a:defRPr/>
              </a:pPr>
              <a:t>11.07.2024</a:t>
            </a:fld>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4E329CB4-AE8C-4831-9AC1-D4F7AB754093}" type="slidenum">
              <a:rPr lang="ru-RU"/>
              <a:pPr>
                <a:defRPr/>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A3BB17CA-31BA-471A-9AED-B9E6D24F2764}" type="datetime1">
              <a:rPr lang="ru-RU"/>
              <a:pPr>
                <a:defRPr/>
              </a:pPr>
              <a:t>11.07.2024</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C2BD4859-DA97-4820-9E64-E85D484197A9}" type="slidenum">
              <a:rPr lang="ru-RU"/>
              <a:pPr>
                <a:defRPr/>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Title 6"/>
          <p:cNvSpPr>
            <a:spLocks noGrp="1"/>
          </p:cNvSpPr>
          <p:nvPr>
            <p:ph type="title"/>
          </p:nvPr>
        </p:nvSpPr>
        <p:spPr/>
        <p:txBody>
          <a:bodyPr/>
          <a:lstStyle/>
          <a:p>
            <a:r>
              <a:rPr lang="ru-RU"/>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9250098-1DA1-4F20-9D4A-D3308A03DE7C}" type="slidenum">
              <a:rPr lang="ru-RU"/>
              <a:pPr>
                <a:defRPr/>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10" name="Date Placeholder 3"/>
          <p:cNvSpPr>
            <a:spLocks noGrp="1"/>
          </p:cNvSpPr>
          <p:nvPr>
            <p:ph type="dt" sz="half" idx="10"/>
          </p:nvPr>
        </p:nvSpPr>
        <p:spPr/>
        <p:txBody>
          <a:bodyPr/>
          <a:lstStyle>
            <a:lvl1pPr>
              <a:defRPr/>
            </a:lvl1pPr>
          </a:lstStyle>
          <a:p>
            <a:pPr>
              <a:defRPr/>
            </a:pPr>
            <a:fld id="{73873ADA-CCE9-4334-9CCE-930B09704411}" type="datetime1">
              <a:rPr lang="ru-RU"/>
              <a:pPr>
                <a:defRPr/>
              </a:pPr>
              <a:t>11.07.2024</a:t>
            </a:fld>
            <a:endParaRPr lang="ru-RU"/>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77286741-D313-4079-8B09-8D2421AC8FED}" type="slidenum">
              <a:rPr lang="ru-RU"/>
              <a:pPr>
                <a:defRPr/>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66E91F6B-E38E-44BC-A063-35F1CA483D71}" type="datetime1">
              <a:rPr lang="ru-RU"/>
              <a:pPr>
                <a:defRPr/>
              </a:pPr>
              <a:t>11.07.2024</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B91AA2A8-17FB-4DD8-810F-AADCB6E44AB1}" type="slidenum">
              <a:rPr lang="ru-RU"/>
              <a:pPr>
                <a:defRPr/>
              </a:pPr>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E957A7AF-0B3E-46F7-BD0C-A96BB1629EB5}" type="slidenum">
              <a:rPr lang="ru-RU"/>
              <a:pPr>
                <a:defRPr/>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C4A2819A-CDA2-4F90-B740-C6D112FD6F4A}" type="slidenum">
              <a:rPr lang="ru-RU"/>
              <a:pPr>
                <a:defRPr/>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9" name="Date Placeholder 1"/>
          <p:cNvSpPr>
            <a:spLocks noGrp="1"/>
          </p:cNvSpPr>
          <p:nvPr>
            <p:ph type="dt" sz="half" idx="10"/>
          </p:nvPr>
        </p:nvSpPr>
        <p:spPr/>
        <p:txBody>
          <a:bodyPr/>
          <a:lstStyle>
            <a:lvl1pPr>
              <a:defRPr/>
            </a:lvl1pPr>
          </a:lstStyle>
          <a:p>
            <a:pPr>
              <a:defRPr/>
            </a:pPr>
            <a:fld id="{B727BC3D-A4FA-470B-83E9-EEE422BA28DF}" type="datetime1">
              <a:rPr lang="ru-RU"/>
              <a:pPr>
                <a:defRPr/>
              </a:pPr>
              <a:t>11.07.2024</a:t>
            </a:fld>
            <a:endParaRPr lang="ru-RU"/>
          </a:p>
        </p:txBody>
      </p:sp>
      <p:sp>
        <p:nvSpPr>
          <p:cNvPr id="10" name="Footer Placeholder 2"/>
          <p:cNvSpPr>
            <a:spLocks noGrp="1"/>
          </p:cNvSpPr>
          <p:nvPr>
            <p:ph type="ftr" sz="quarter" idx="11"/>
          </p:nvPr>
        </p:nvSpPr>
        <p:spPr/>
        <p:txBody>
          <a:bodyPr/>
          <a:lstStyle>
            <a:lvl1pPr>
              <a:defRPr/>
            </a:lvl1pPr>
          </a:lstStyle>
          <a:p>
            <a:pPr>
              <a:defRPr/>
            </a:pPr>
            <a:endParaRPr lang="ru-RU"/>
          </a:p>
        </p:txBody>
      </p:sp>
      <p:sp>
        <p:nvSpPr>
          <p:cNvPr id="11" name="Slide Number Placeholder 3"/>
          <p:cNvSpPr>
            <a:spLocks noGrp="1"/>
          </p:cNvSpPr>
          <p:nvPr>
            <p:ph type="sldNum" sz="quarter" idx="12"/>
          </p:nvPr>
        </p:nvSpPr>
        <p:spPr/>
        <p:txBody>
          <a:bodyPr/>
          <a:lstStyle>
            <a:lvl1pPr>
              <a:defRPr/>
            </a:lvl1pPr>
          </a:lstStyle>
          <a:p>
            <a:pPr>
              <a:defRPr/>
            </a:pPr>
            <a:fld id="{F431FA67-AF6E-4F16-BFEF-3A5EA7C80246}" type="slidenum">
              <a:rPr lang="ru-RU"/>
              <a:pPr>
                <a:defRPr/>
              </a:pPr>
              <a:t>‹#›</a:t>
            </a:fld>
            <a:endParaRPr lang="ru-R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3A47C3B9-8D0C-408B-95B3-0BB3EB2472B3}" type="datetime1">
              <a:rPr lang="ru-RU"/>
              <a:pPr>
                <a:defRPr/>
              </a:pPr>
              <a:t>11.07.2024</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5AEEC611-58A9-4B03-8D92-A8C2381281C7}" type="slidenum">
              <a:rPr lang="ru-RU"/>
              <a:pPr>
                <a:defRPr/>
              </a:pPr>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08F7E257-8EF6-45DA-BDD5-AE2E744CFB68}" type="datetime1">
              <a:rPr lang="ru-RU"/>
              <a:pPr>
                <a:defRPr/>
              </a:pPr>
              <a:t>11.07.2024</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89BC7D84-BDBF-4965-9AA6-74BF5AFE86A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cs typeface="+mn-cs"/>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cs typeface="+mn-cs"/>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cs typeface="+mn-cs"/>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cs typeface="+mn-cs"/>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cs typeface="+mn-cs"/>
              </a:endParaRPr>
            </a:p>
          </p:txBody>
        </p:sp>
      </p:grpSp>
      <p:sp>
        <p:nvSpPr>
          <p:cNvPr id="9" name="Date Placeholder 1"/>
          <p:cNvSpPr>
            <a:spLocks noGrp="1"/>
          </p:cNvSpPr>
          <p:nvPr>
            <p:ph type="dt" sz="half" idx="10"/>
          </p:nvPr>
        </p:nvSpPr>
        <p:spPr/>
        <p:txBody>
          <a:bodyPr/>
          <a:lstStyle>
            <a:lvl1pPr>
              <a:defRPr/>
            </a:lvl1pPr>
          </a:lstStyle>
          <a:p>
            <a:pPr>
              <a:defRPr/>
            </a:pPr>
            <a:fld id="{5FD0B147-A929-4380-AA30-6929D251BF06}" type="datetimeFigureOut">
              <a:rPr lang="ru-RU"/>
              <a:pPr>
                <a:defRPr/>
              </a:pPr>
              <a:t>11.07.2024</a:t>
            </a:fld>
            <a:endParaRPr lang="ru-RU"/>
          </a:p>
        </p:txBody>
      </p:sp>
      <p:sp>
        <p:nvSpPr>
          <p:cNvPr id="10" name="Footer Placeholder 2"/>
          <p:cNvSpPr>
            <a:spLocks noGrp="1"/>
          </p:cNvSpPr>
          <p:nvPr>
            <p:ph type="ftr" sz="quarter" idx="11"/>
          </p:nvPr>
        </p:nvSpPr>
        <p:spPr/>
        <p:txBody>
          <a:bodyPr/>
          <a:lstStyle>
            <a:lvl1pPr>
              <a:defRPr/>
            </a:lvl1pPr>
          </a:lstStyle>
          <a:p>
            <a:pPr>
              <a:defRPr/>
            </a:pPr>
            <a:endParaRPr lang="ru-RU"/>
          </a:p>
        </p:txBody>
      </p:sp>
      <p:sp>
        <p:nvSpPr>
          <p:cNvPr id="11" name="Slide Number Placeholder 3"/>
          <p:cNvSpPr>
            <a:spLocks noGrp="1"/>
          </p:cNvSpPr>
          <p:nvPr>
            <p:ph type="sldNum" sz="quarter" idx="12"/>
          </p:nvPr>
        </p:nvSpPr>
        <p:spPr/>
        <p:txBody>
          <a:bodyPr/>
          <a:lstStyle>
            <a:lvl1pPr>
              <a:defRPr/>
            </a:lvl1pPr>
          </a:lstStyle>
          <a:p>
            <a:pPr>
              <a:defRPr/>
            </a:pPr>
            <a:fld id="{1961F442-E7A8-4E50-B5E5-1B73DD2A156F}" type="slidenum">
              <a:rPr lang="ru-RU"/>
              <a:pPr>
                <a:defRPr/>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9E14DF4-9909-4E56-AF87-5C69A0610E9E}" type="slidenum">
              <a:rPr lang="ru-RU"/>
              <a:pPr>
                <a:defRPr/>
              </a:pPr>
              <a:t>‹#›</a:t>
            </a:fld>
            <a:endParaRPr lang="ru-R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EACBC6E5-2D2B-4BDC-ADE8-09B087EA858C}" type="datetime1">
              <a:rPr lang="ru-RU"/>
              <a:pPr>
                <a:defRPr/>
              </a:pPr>
              <a:t>11.07.2024</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8D7B19E1-DCED-4882-A691-F8EDC5A79032}" type="slidenum">
              <a:rPr lang="ru-RU"/>
              <a:pPr>
                <a:defRPr/>
              </a:pPr>
              <a:t>‹#›</a:t>
            </a:fld>
            <a:endParaRPr lang="ru-RU"/>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rtlCol="0">
            <a:normAutofit/>
          </a:bodyPr>
          <a:lstStyle/>
          <a:p>
            <a:pPr lvl="0"/>
            <a:endParaRPr lang="ru-RU" noProof="0"/>
          </a:p>
        </p:txBody>
      </p:sp>
      <p:sp>
        <p:nvSpPr>
          <p:cNvPr id="4" name="Rectangle 4"/>
          <p:cNvSpPr>
            <a:spLocks noGrp="1" noChangeArrowheads="1"/>
          </p:cNvSpPr>
          <p:nvPr>
            <p:ph type="dt" sz="half" idx="10"/>
          </p:nvPr>
        </p:nvSpPr>
        <p:spPr/>
        <p:txBody>
          <a:bodyPr/>
          <a:lstStyle>
            <a:lvl1pPr>
              <a:defRPr smtClean="0"/>
            </a:lvl1pPr>
          </a:lstStyle>
          <a:p>
            <a:pPr>
              <a:defRPr/>
            </a:pPr>
            <a:fld id="{AB2C22BB-A64C-405C-A77A-768032C68443}" type="datetime1">
              <a:rPr lang="ru-RU"/>
              <a:pPr>
                <a:defRPr/>
              </a:pPr>
              <a:t>11.07.2024</a:t>
            </a:fld>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1C5254BE-69DD-4BCC-9E94-38BBEADF7134}" type="slidenum">
              <a:rPr lang="ru-RU"/>
              <a:pPr>
                <a:defRPr/>
              </a:pPr>
              <a:t>‹#›</a:t>
            </a:fld>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A3BB17CA-31BA-471A-9AED-B9E6D24F2764}" type="datetime1">
              <a:rPr lang="ru-RU"/>
              <a:pPr>
                <a:defRPr/>
              </a:pPr>
              <a:t>11.07.2024</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E18A9D1B-1208-4605-99C5-FA0E565BDDC9}" type="slidenum">
              <a:rPr lang="ru-RU"/>
              <a:pPr>
                <a:defRPr/>
              </a:pPr>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Title 6"/>
          <p:cNvSpPr>
            <a:spLocks noGrp="1"/>
          </p:cNvSpPr>
          <p:nvPr>
            <p:ph type="title"/>
          </p:nvPr>
        </p:nvSpPr>
        <p:spPr/>
        <p:txBody>
          <a:bodyPr/>
          <a:lstStyle/>
          <a:p>
            <a:r>
              <a:rPr lang="ru-RU"/>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82C373F-9D57-4AFB-901A-1F6D8A7B6E8E}" type="slidenum">
              <a:rPr lang="ru-RU"/>
              <a:pPr>
                <a:defRPr/>
              </a:pPr>
              <a:t>‹#›</a:t>
            </a:fld>
            <a:endParaRPr lang="ru-R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10" name="Date Placeholder 3"/>
          <p:cNvSpPr>
            <a:spLocks noGrp="1"/>
          </p:cNvSpPr>
          <p:nvPr>
            <p:ph type="dt" sz="half" idx="10"/>
          </p:nvPr>
        </p:nvSpPr>
        <p:spPr/>
        <p:txBody>
          <a:bodyPr/>
          <a:lstStyle>
            <a:lvl1pPr>
              <a:defRPr/>
            </a:lvl1pPr>
          </a:lstStyle>
          <a:p>
            <a:pPr>
              <a:defRPr/>
            </a:pPr>
            <a:fld id="{73873ADA-CCE9-4334-9CCE-930B09704411}" type="datetime1">
              <a:rPr lang="ru-RU"/>
              <a:pPr>
                <a:defRPr/>
              </a:pPr>
              <a:t>11.07.2024</a:t>
            </a:fld>
            <a:endParaRPr lang="ru-RU"/>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6A86057E-5855-472A-9A52-1F6D31D52232}" type="slidenum">
              <a:rPr lang="ru-RU"/>
              <a:pPr>
                <a:defRPr/>
              </a:pPr>
              <a:t>‹#›</a:t>
            </a:fld>
            <a:endParaRPr lang="ru-R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66E91F6B-E38E-44BC-A063-35F1CA483D71}" type="datetime1">
              <a:rPr lang="ru-RU"/>
              <a:pPr>
                <a:defRPr/>
              </a:pPr>
              <a:t>11.07.2024</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3C7B1722-D0E2-404C-AFFE-81D925BD9791}" type="slidenum">
              <a:rPr lang="ru-RU"/>
              <a:pPr>
                <a:defRPr/>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DC1F05E8-20BF-4ECE-82E5-A8CFE30C8F83}" type="slidenum">
              <a:rPr lang="ru-RU"/>
              <a:pPr>
                <a:defRPr/>
              </a:pPr>
              <a:t>‹#›</a:t>
            </a:fld>
            <a:endParaRPr lang="ru-R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DBA98206-D7F7-4A43-92EC-ADB18040182F}" type="slidenum">
              <a:rPr lang="ru-RU"/>
              <a:pPr>
                <a:defRPr/>
              </a:pPr>
              <a:t>‹#›</a:t>
            </a:fld>
            <a:endParaRPr lang="ru-RU"/>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9" name="Date Placeholder 1"/>
          <p:cNvSpPr>
            <a:spLocks noGrp="1"/>
          </p:cNvSpPr>
          <p:nvPr>
            <p:ph type="dt" sz="half" idx="10"/>
          </p:nvPr>
        </p:nvSpPr>
        <p:spPr/>
        <p:txBody>
          <a:bodyPr/>
          <a:lstStyle>
            <a:lvl1pPr>
              <a:defRPr/>
            </a:lvl1pPr>
          </a:lstStyle>
          <a:p>
            <a:pPr>
              <a:defRPr/>
            </a:pPr>
            <a:fld id="{B727BC3D-A4FA-470B-83E9-EEE422BA28DF}" type="datetime1">
              <a:rPr lang="ru-RU"/>
              <a:pPr>
                <a:defRPr/>
              </a:pPr>
              <a:t>11.07.2024</a:t>
            </a:fld>
            <a:endParaRPr lang="ru-RU"/>
          </a:p>
        </p:txBody>
      </p:sp>
      <p:sp>
        <p:nvSpPr>
          <p:cNvPr id="10" name="Footer Placeholder 2"/>
          <p:cNvSpPr>
            <a:spLocks noGrp="1"/>
          </p:cNvSpPr>
          <p:nvPr>
            <p:ph type="ftr" sz="quarter" idx="11"/>
          </p:nvPr>
        </p:nvSpPr>
        <p:spPr/>
        <p:txBody>
          <a:bodyPr/>
          <a:lstStyle>
            <a:lvl1pPr>
              <a:defRPr/>
            </a:lvl1pPr>
          </a:lstStyle>
          <a:p>
            <a:pPr>
              <a:defRPr/>
            </a:pPr>
            <a:endParaRPr lang="ru-RU"/>
          </a:p>
        </p:txBody>
      </p:sp>
      <p:sp>
        <p:nvSpPr>
          <p:cNvPr id="11" name="Slide Number Placeholder 3"/>
          <p:cNvSpPr>
            <a:spLocks noGrp="1"/>
          </p:cNvSpPr>
          <p:nvPr>
            <p:ph type="sldNum" sz="quarter" idx="12"/>
          </p:nvPr>
        </p:nvSpPr>
        <p:spPr/>
        <p:txBody>
          <a:bodyPr/>
          <a:lstStyle>
            <a:lvl1pPr>
              <a:defRPr/>
            </a:lvl1pPr>
          </a:lstStyle>
          <a:p>
            <a:pPr>
              <a:defRPr/>
            </a:pPr>
            <a:fld id="{C45F9B76-241C-486D-BC69-B03E9E161A5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cs typeface="+mn-cs"/>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cs typeface="+mn-cs"/>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cs typeface="+mn-cs"/>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cs typeface="+mn-cs"/>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cs typeface="+mn-cs"/>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04335336-A5C9-4414-A32C-2193018DCCF7}" type="datetimeFigureOut">
              <a:rPr lang="ru-RU"/>
              <a:pPr>
                <a:defRPr/>
              </a:pPr>
              <a:t>11.07.2024</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ACDD11E8-951F-4145-BE3A-7157F4350881}" type="slidenum">
              <a:rPr lang="ru-RU"/>
              <a:pPr>
                <a:defRPr/>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3A47C3B9-8D0C-408B-95B3-0BB3EB2472B3}" type="datetime1">
              <a:rPr lang="ru-RU"/>
              <a:pPr>
                <a:defRPr/>
              </a:pPr>
              <a:t>11.07.2024</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63A184AC-41DD-4EB0-BAE3-3824282F6C52}" type="slidenum">
              <a:rPr lang="ru-RU"/>
              <a:pPr>
                <a:defRPr/>
              </a:pPr>
              <a:t>‹#›</a:t>
            </a:fld>
            <a:endParaRPr lang="ru-RU"/>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08F7E257-8EF6-45DA-BDD5-AE2E744CFB68}" type="datetime1">
              <a:rPr lang="ru-RU"/>
              <a:pPr>
                <a:defRPr/>
              </a:pPr>
              <a:t>11.07.2024</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FB27AFBA-515B-4FC8-9C3E-E397CA0C4716}" type="slidenum">
              <a:rPr lang="ru-RU"/>
              <a:pPr>
                <a:defRPr/>
              </a:pPr>
              <a:t>‹#›</a:t>
            </a:fld>
            <a:endParaRPr lang="ru-RU"/>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6823FC2-7DCF-4115-8728-447E9931C946}" type="slidenum">
              <a:rPr lang="ru-RU"/>
              <a:pPr>
                <a:defRPr/>
              </a:pPr>
              <a:t>‹#›</a:t>
            </a:fld>
            <a:endParaRPr lang="ru-RU"/>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EACBC6E5-2D2B-4BDC-ADE8-09B087EA858C}" type="datetime1">
              <a:rPr lang="ru-RU"/>
              <a:pPr>
                <a:defRPr/>
              </a:pPr>
              <a:t>11.07.2024</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64A2ECAD-B693-49F3-A10C-41040D718D1C}" type="slidenum">
              <a:rPr lang="ru-RU"/>
              <a:pPr>
                <a:defRPr/>
              </a:pPr>
              <a:t>‹#›</a:t>
            </a:fld>
            <a:endParaRPr lang="ru-R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rtlCol="0">
            <a:normAutofit/>
          </a:bodyPr>
          <a:lstStyle/>
          <a:p>
            <a:pPr lvl="0"/>
            <a:endParaRPr lang="ru-RU" noProof="0"/>
          </a:p>
        </p:txBody>
      </p:sp>
      <p:sp>
        <p:nvSpPr>
          <p:cNvPr id="4" name="Rectangle 4"/>
          <p:cNvSpPr>
            <a:spLocks noGrp="1" noChangeArrowheads="1"/>
          </p:cNvSpPr>
          <p:nvPr>
            <p:ph type="dt" sz="half" idx="10"/>
          </p:nvPr>
        </p:nvSpPr>
        <p:spPr/>
        <p:txBody>
          <a:bodyPr/>
          <a:lstStyle>
            <a:lvl1pPr>
              <a:defRPr smtClean="0"/>
            </a:lvl1pPr>
          </a:lstStyle>
          <a:p>
            <a:pPr>
              <a:defRPr/>
            </a:pPr>
            <a:fld id="{AB2C22BB-A64C-405C-A77A-768032C68443}" type="datetime1">
              <a:rPr lang="ru-RU"/>
              <a:pPr>
                <a:defRPr/>
              </a:pPr>
              <a:t>11.07.2024</a:t>
            </a:fld>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262216D0-F8E9-47E7-9EFD-D22FC593E16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cs typeface="+mn-cs"/>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cs typeface="+mn-cs"/>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cs typeface="+mn-cs"/>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cs typeface="+mn-cs"/>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cs typeface="+mn-cs"/>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59C25E51-9569-4D94-9B8E-C4E6BD1A9779}" type="datetimeFigureOut">
              <a:rPr lang="ru-RU"/>
              <a:pPr>
                <a:defRPr/>
              </a:pPr>
              <a:t>11.07.2024</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B7D207EB-70AC-49DB-A4DA-31350FADDD7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presentation-creation.ru/"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hyperlink" Target="https://presentation-creation.ru/" TargetMode="Externa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hyperlink" Target="https://presentation-creation.ru/" TargetMode="Externa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3.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hyperlink" Target="https://presentation-creation.ru/" TargetMode="Externa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hyperlink" Target="https://presentation-creation.ru/" TargetMode="Externa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3.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hyperlink" Target="https://presentation-creation.ru/" TargetMode="Externa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3.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hyperlink" Target="https://presentation-creation.ru/" TargetMode="Externa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cs typeface="+mn-cs"/>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cs typeface="+mn-cs"/>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cs typeface="+mn-cs"/>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cs typeface="+mn-cs"/>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smtClean="0">
                <a:solidFill>
                  <a:schemeClr val="tx2"/>
                </a:solidFill>
                <a:cs typeface="+mn-cs"/>
              </a:defRPr>
            </a:lvl1pPr>
          </a:lstStyle>
          <a:p>
            <a:pPr>
              <a:defRPr/>
            </a:pPr>
            <a:fld id="{09E7A279-1E01-4AC0-8989-C16B472EAB2E}" type="datetimeFigureOut">
              <a:rPr lang="ru-RU"/>
              <a:pPr>
                <a:defRPr/>
              </a:pPr>
              <a:t>11.07.2024</a:t>
            </a:fld>
            <a:endParaRPr lang="ru-RU"/>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tx2"/>
                </a:solidFill>
                <a:cs typeface="+mn-cs"/>
              </a:defRPr>
            </a:lvl1pPr>
          </a:lstStyle>
          <a:p>
            <a:pPr>
              <a:defRPr/>
            </a:pPr>
            <a:endParaRPr lang="ru-RU"/>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defRPr sz="1000" smtClean="0">
                <a:solidFill>
                  <a:schemeClr val="tx2"/>
                </a:solidFill>
                <a:cs typeface="+mn-cs"/>
              </a:defRPr>
            </a:lvl1pPr>
          </a:lstStyle>
          <a:p>
            <a:pPr>
              <a:defRPr/>
            </a:pPr>
            <a:fld id="{6F164BE3-7B34-4B57-A52B-DD5ED5F50EC8}" type="slidenum">
              <a:rPr lang="ru-RU"/>
              <a:pPr>
                <a:defRPr/>
              </a:pPr>
              <a:t>‹#›</a:t>
            </a:fld>
            <a:endParaRPr lang="ru-RU"/>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pic>
        <p:nvPicPr>
          <p:cNvPr id="1033" name="Рисунок 14">
            <a:hlinkClick r:id="rId15"/>
          </p:cNvPr>
          <p:cNvPicPr>
            <a:picLocks noChangeAspect="1"/>
          </p:cNvPicPr>
          <p:nvPr userDrawn="1"/>
        </p:nvPicPr>
        <p:blipFill>
          <a:blip r:embed="rId16"/>
          <a:srcRect/>
          <a:stretch>
            <a:fillRect/>
          </a:stretch>
        </p:blipFill>
        <p:spPr bwMode="auto">
          <a:xfrm>
            <a:off x="-1620838" y="46038"/>
            <a:ext cx="757238" cy="7572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9" r:id="rId1"/>
    <p:sldLayoutId id="2147483708" r:id="rId2"/>
    <p:sldLayoutId id="2147483740" r:id="rId3"/>
    <p:sldLayoutId id="2147483707" r:id="rId4"/>
    <p:sldLayoutId id="2147483706" r:id="rId5"/>
    <p:sldLayoutId id="2147483705" r:id="rId6"/>
    <p:sldLayoutId id="2147483741" r:id="rId7"/>
    <p:sldLayoutId id="2147483742" r:id="rId8"/>
    <p:sldLayoutId id="2147483743" r:id="rId9"/>
    <p:sldLayoutId id="2147483704" r:id="rId10"/>
    <p:sldLayoutId id="2147483744" r:id="rId11"/>
    <p:sldLayoutId id="2147483745" r:id="rId12"/>
  </p:sldLayoutIdLst>
  <p:transition spd="med">
    <p:fade/>
  </p:transition>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Trebuchet MS" pitchFamily="34" charset="0"/>
        </a:defRPr>
      </a:lvl2pPr>
      <a:lvl3pPr algn="ctr" rtl="0" fontAlgn="base">
        <a:spcBef>
          <a:spcPct val="0"/>
        </a:spcBef>
        <a:spcAft>
          <a:spcPct val="0"/>
        </a:spcAft>
        <a:defRPr sz="4400">
          <a:solidFill>
            <a:srgbClr val="FFFFFF"/>
          </a:solidFill>
          <a:latin typeface="Trebuchet MS" pitchFamily="34" charset="0"/>
        </a:defRPr>
      </a:lvl3pPr>
      <a:lvl4pPr algn="ctr" rtl="0" fontAlgn="base">
        <a:spcBef>
          <a:spcPct val="0"/>
        </a:spcBef>
        <a:spcAft>
          <a:spcPct val="0"/>
        </a:spcAft>
        <a:defRPr sz="4400">
          <a:solidFill>
            <a:srgbClr val="FFFFFF"/>
          </a:solidFill>
          <a:latin typeface="Trebuchet MS" pitchFamily="34" charset="0"/>
        </a:defRPr>
      </a:lvl4pPr>
      <a:lvl5pPr algn="ctr" rtl="0" fontAlgn="base">
        <a:spcBef>
          <a:spcPct val="0"/>
        </a:spcBef>
        <a:spcAft>
          <a:spcPct val="0"/>
        </a:spcAft>
        <a:defRPr sz="4400">
          <a:solidFill>
            <a:srgbClr val="FFFFFF"/>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14339"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14340"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smtClean="0">
                <a:solidFill>
                  <a:srgbClr val="073E87"/>
                </a:solidFill>
                <a:cs typeface="+mn-cs"/>
              </a:defRPr>
            </a:lvl1pPr>
          </a:lstStyle>
          <a:p>
            <a:pPr>
              <a:defRPr/>
            </a:pPr>
            <a:fld id="{66E91F6B-E38E-44BC-A063-35F1CA483D71}" type="datetime1">
              <a:rPr lang="ru-RU"/>
              <a:pPr>
                <a:defRPr/>
              </a:pPr>
              <a:t>11.07.2024</a:t>
            </a:fld>
            <a:endParaRPr lang="ru-RU"/>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rgbClr val="073E87"/>
                </a:solidFill>
                <a:cs typeface="+mn-cs"/>
              </a:defRPr>
            </a:lvl1pPr>
          </a:lstStyle>
          <a:p>
            <a:pPr>
              <a:defRPr/>
            </a:pPr>
            <a:endParaRPr lang="ru-RU"/>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defRPr sz="1000" smtClean="0">
                <a:solidFill>
                  <a:srgbClr val="073E87"/>
                </a:solidFill>
                <a:cs typeface="+mn-cs"/>
              </a:defRPr>
            </a:lvl1pPr>
          </a:lstStyle>
          <a:p>
            <a:pPr>
              <a:defRPr/>
            </a:pPr>
            <a:fld id="{05F368D7-A553-4087-A895-02B1A409F6AE}" type="slidenum">
              <a:rPr lang="ru-RU"/>
              <a:pPr>
                <a:defRPr/>
              </a:pPr>
              <a:t>‹#›</a:t>
            </a:fld>
            <a:endParaRPr lang="ru-RU"/>
          </a:p>
        </p:txBody>
      </p:sp>
      <p:sp>
        <p:nvSpPr>
          <p:cNvPr id="14344"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pic>
        <p:nvPicPr>
          <p:cNvPr id="14345" name="Рисунок 14">
            <a:hlinkClick r:id="rId15"/>
          </p:cNvPr>
          <p:cNvPicPr>
            <a:picLocks noChangeAspect="1"/>
          </p:cNvPicPr>
          <p:nvPr userDrawn="1"/>
        </p:nvPicPr>
        <p:blipFill>
          <a:blip r:embed="rId16"/>
          <a:srcRect/>
          <a:stretch>
            <a:fillRect/>
          </a:stretch>
        </p:blipFill>
        <p:spPr bwMode="auto">
          <a:xfrm>
            <a:off x="-1620838" y="46038"/>
            <a:ext cx="757238" cy="7572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6" r:id="rId1"/>
    <p:sldLayoutId id="2147483713" r:id="rId2"/>
    <p:sldLayoutId id="2147483747" r:id="rId3"/>
    <p:sldLayoutId id="2147483712" r:id="rId4"/>
    <p:sldLayoutId id="2147483711" r:id="rId5"/>
    <p:sldLayoutId id="2147483710" r:id="rId6"/>
    <p:sldLayoutId id="2147483748" r:id="rId7"/>
    <p:sldLayoutId id="2147483749" r:id="rId8"/>
    <p:sldLayoutId id="2147483750" r:id="rId9"/>
    <p:sldLayoutId id="2147483709" r:id="rId10"/>
    <p:sldLayoutId id="2147483751" r:id="rId11"/>
    <p:sldLayoutId id="2147483752" r:id="rId12"/>
  </p:sldLayoutIdLst>
  <p:transition spd="med">
    <p:fade/>
  </p:transition>
  <p:hf sldNum="0" hdr="0" ftr="0" dt="0"/>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itchFamily="34" charset="0"/>
        </a:defRPr>
      </a:lvl2pPr>
      <a:lvl3pPr algn="ctr" rtl="0" fontAlgn="base">
        <a:spcBef>
          <a:spcPct val="0"/>
        </a:spcBef>
        <a:spcAft>
          <a:spcPct val="0"/>
        </a:spcAft>
        <a:defRPr sz="4400">
          <a:solidFill>
            <a:srgbClr val="FFFFFF"/>
          </a:solidFill>
          <a:latin typeface="Candara" pitchFamily="34" charset="0"/>
        </a:defRPr>
      </a:lvl3pPr>
      <a:lvl4pPr algn="ctr" rtl="0" fontAlgn="base">
        <a:spcBef>
          <a:spcPct val="0"/>
        </a:spcBef>
        <a:spcAft>
          <a:spcPct val="0"/>
        </a:spcAft>
        <a:defRPr sz="4400">
          <a:solidFill>
            <a:srgbClr val="FFFFFF"/>
          </a:solidFill>
          <a:latin typeface="Candara" pitchFamily="34" charset="0"/>
        </a:defRPr>
      </a:lvl4pPr>
      <a:lvl5pPr algn="ctr" rtl="0" fontAlgn="base">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27651"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27652"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smtClean="0">
                <a:solidFill>
                  <a:srgbClr val="073E87"/>
                </a:solidFill>
                <a:cs typeface="+mn-cs"/>
              </a:defRPr>
            </a:lvl1pPr>
          </a:lstStyle>
          <a:p>
            <a:pPr>
              <a:defRPr/>
            </a:pPr>
            <a:fld id="{66E91F6B-E38E-44BC-A063-35F1CA483D71}" type="datetime1">
              <a:rPr lang="ru-RU"/>
              <a:pPr>
                <a:defRPr/>
              </a:pPr>
              <a:t>11.07.2024</a:t>
            </a:fld>
            <a:endParaRPr lang="ru-RU"/>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rgbClr val="073E87"/>
                </a:solidFill>
                <a:cs typeface="+mn-cs"/>
              </a:defRPr>
            </a:lvl1pPr>
          </a:lstStyle>
          <a:p>
            <a:pPr>
              <a:defRPr/>
            </a:pPr>
            <a:endParaRPr lang="ru-RU"/>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defRPr sz="1000" smtClean="0">
                <a:solidFill>
                  <a:srgbClr val="073E87"/>
                </a:solidFill>
                <a:cs typeface="+mn-cs"/>
              </a:defRPr>
            </a:lvl1pPr>
          </a:lstStyle>
          <a:p>
            <a:pPr>
              <a:defRPr/>
            </a:pPr>
            <a:fld id="{8A05FF60-BE62-4D20-A942-870F00FDE9EA}" type="slidenum">
              <a:rPr lang="ru-RU"/>
              <a:pPr>
                <a:defRPr/>
              </a:pPr>
              <a:t>‹#›</a:t>
            </a:fld>
            <a:endParaRPr lang="ru-RU"/>
          </a:p>
        </p:txBody>
      </p:sp>
      <p:sp>
        <p:nvSpPr>
          <p:cNvPr id="27656"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pic>
        <p:nvPicPr>
          <p:cNvPr id="27657" name="Рисунок 14">
            <a:hlinkClick r:id="rId15"/>
          </p:cNvPr>
          <p:cNvPicPr>
            <a:picLocks noChangeAspect="1"/>
          </p:cNvPicPr>
          <p:nvPr userDrawn="1"/>
        </p:nvPicPr>
        <p:blipFill>
          <a:blip r:embed="rId16"/>
          <a:srcRect/>
          <a:stretch>
            <a:fillRect/>
          </a:stretch>
        </p:blipFill>
        <p:spPr bwMode="auto">
          <a:xfrm>
            <a:off x="-1620838" y="46038"/>
            <a:ext cx="757238" cy="7572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3" r:id="rId1"/>
    <p:sldLayoutId id="2147483718" r:id="rId2"/>
    <p:sldLayoutId id="2147483754" r:id="rId3"/>
    <p:sldLayoutId id="2147483717" r:id="rId4"/>
    <p:sldLayoutId id="2147483716" r:id="rId5"/>
    <p:sldLayoutId id="2147483715" r:id="rId6"/>
    <p:sldLayoutId id="2147483755" r:id="rId7"/>
    <p:sldLayoutId id="2147483756" r:id="rId8"/>
    <p:sldLayoutId id="2147483757" r:id="rId9"/>
    <p:sldLayoutId id="2147483714" r:id="rId10"/>
    <p:sldLayoutId id="2147483758" r:id="rId11"/>
    <p:sldLayoutId id="2147483759" r:id="rId12"/>
  </p:sldLayoutIdLst>
  <p:transition spd="med">
    <p:fade/>
  </p:transition>
  <p:hf sldNum="0" hdr="0" ftr="0" dt="0"/>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itchFamily="34" charset="0"/>
        </a:defRPr>
      </a:lvl2pPr>
      <a:lvl3pPr algn="ctr" rtl="0" fontAlgn="base">
        <a:spcBef>
          <a:spcPct val="0"/>
        </a:spcBef>
        <a:spcAft>
          <a:spcPct val="0"/>
        </a:spcAft>
        <a:defRPr sz="4400">
          <a:solidFill>
            <a:srgbClr val="FFFFFF"/>
          </a:solidFill>
          <a:latin typeface="Candara" pitchFamily="34" charset="0"/>
        </a:defRPr>
      </a:lvl3pPr>
      <a:lvl4pPr algn="ctr" rtl="0" fontAlgn="base">
        <a:spcBef>
          <a:spcPct val="0"/>
        </a:spcBef>
        <a:spcAft>
          <a:spcPct val="0"/>
        </a:spcAft>
        <a:defRPr sz="4400">
          <a:solidFill>
            <a:srgbClr val="FFFFFF"/>
          </a:solidFill>
          <a:latin typeface="Candara" pitchFamily="34" charset="0"/>
        </a:defRPr>
      </a:lvl4pPr>
      <a:lvl5pPr algn="ctr" rtl="0" fontAlgn="base">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40963"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40964"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smtClean="0">
                <a:solidFill>
                  <a:srgbClr val="073E87"/>
                </a:solidFill>
                <a:cs typeface="+mn-cs"/>
              </a:defRPr>
            </a:lvl1pPr>
          </a:lstStyle>
          <a:p>
            <a:pPr>
              <a:defRPr/>
            </a:pPr>
            <a:fld id="{66E91F6B-E38E-44BC-A063-35F1CA483D71}" type="datetime1">
              <a:rPr lang="ru-RU"/>
              <a:pPr>
                <a:defRPr/>
              </a:pPr>
              <a:t>11.07.2024</a:t>
            </a:fld>
            <a:endParaRPr lang="ru-RU"/>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rgbClr val="073E87"/>
                </a:solidFill>
                <a:cs typeface="+mn-cs"/>
              </a:defRPr>
            </a:lvl1pPr>
          </a:lstStyle>
          <a:p>
            <a:pPr>
              <a:defRPr/>
            </a:pPr>
            <a:endParaRPr lang="ru-RU"/>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defRPr sz="1000" smtClean="0">
                <a:solidFill>
                  <a:srgbClr val="073E87"/>
                </a:solidFill>
                <a:cs typeface="+mn-cs"/>
              </a:defRPr>
            </a:lvl1pPr>
          </a:lstStyle>
          <a:p>
            <a:pPr>
              <a:defRPr/>
            </a:pPr>
            <a:fld id="{07BA57B4-E330-4AFF-AEB6-ED93ADCDBE53}" type="slidenum">
              <a:rPr lang="ru-RU"/>
              <a:pPr>
                <a:defRPr/>
              </a:pPr>
              <a:t>‹#›</a:t>
            </a:fld>
            <a:endParaRPr lang="ru-RU"/>
          </a:p>
        </p:txBody>
      </p:sp>
      <p:sp>
        <p:nvSpPr>
          <p:cNvPr id="40968"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pic>
        <p:nvPicPr>
          <p:cNvPr id="40969" name="Рисунок 14">
            <a:hlinkClick r:id="rId15"/>
          </p:cNvPr>
          <p:cNvPicPr>
            <a:picLocks noChangeAspect="1"/>
          </p:cNvPicPr>
          <p:nvPr userDrawn="1"/>
        </p:nvPicPr>
        <p:blipFill>
          <a:blip r:embed="rId16"/>
          <a:srcRect/>
          <a:stretch>
            <a:fillRect/>
          </a:stretch>
        </p:blipFill>
        <p:spPr bwMode="auto">
          <a:xfrm>
            <a:off x="-1620838" y="46038"/>
            <a:ext cx="757238" cy="7572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0" r:id="rId1"/>
    <p:sldLayoutId id="2147483723" r:id="rId2"/>
    <p:sldLayoutId id="2147483761" r:id="rId3"/>
    <p:sldLayoutId id="2147483722" r:id="rId4"/>
    <p:sldLayoutId id="2147483721" r:id="rId5"/>
    <p:sldLayoutId id="2147483720" r:id="rId6"/>
    <p:sldLayoutId id="2147483762" r:id="rId7"/>
    <p:sldLayoutId id="2147483763" r:id="rId8"/>
    <p:sldLayoutId id="2147483764" r:id="rId9"/>
    <p:sldLayoutId id="2147483719" r:id="rId10"/>
    <p:sldLayoutId id="2147483765" r:id="rId11"/>
    <p:sldLayoutId id="2147483766" r:id="rId12"/>
  </p:sldLayoutIdLst>
  <p:transition spd="med">
    <p:fade/>
  </p:transition>
  <p:hf sldNum="0" hdr="0" ftr="0" dt="0"/>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itchFamily="34" charset="0"/>
        </a:defRPr>
      </a:lvl2pPr>
      <a:lvl3pPr algn="ctr" rtl="0" fontAlgn="base">
        <a:spcBef>
          <a:spcPct val="0"/>
        </a:spcBef>
        <a:spcAft>
          <a:spcPct val="0"/>
        </a:spcAft>
        <a:defRPr sz="4400">
          <a:solidFill>
            <a:srgbClr val="FFFFFF"/>
          </a:solidFill>
          <a:latin typeface="Candara" pitchFamily="34" charset="0"/>
        </a:defRPr>
      </a:lvl3pPr>
      <a:lvl4pPr algn="ctr" rtl="0" fontAlgn="base">
        <a:spcBef>
          <a:spcPct val="0"/>
        </a:spcBef>
        <a:spcAft>
          <a:spcPct val="0"/>
        </a:spcAft>
        <a:defRPr sz="4400">
          <a:solidFill>
            <a:srgbClr val="FFFFFF"/>
          </a:solidFill>
          <a:latin typeface="Candara" pitchFamily="34" charset="0"/>
        </a:defRPr>
      </a:lvl4pPr>
      <a:lvl5pPr algn="ctr" rtl="0" fontAlgn="base">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4275"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54276"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smtClean="0">
                <a:solidFill>
                  <a:srgbClr val="073E87"/>
                </a:solidFill>
                <a:cs typeface="+mn-cs"/>
              </a:defRPr>
            </a:lvl1pPr>
          </a:lstStyle>
          <a:p>
            <a:pPr>
              <a:defRPr/>
            </a:pPr>
            <a:fld id="{66E91F6B-E38E-44BC-A063-35F1CA483D71}" type="datetime1">
              <a:rPr lang="ru-RU"/>
              <a:pPr>
                <a:defRPr/>
              </a:pPr>
              <a:t>11.07.2024</a:t>
            </a:fld>
            <a:endParaRPr lang="ru-RU"/>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rgbClr val="073E87"/>
                </a:solidFill>
                <a:cs typeface="+mn-cs"/>
              </a:defRPr>
            </a:lvl1pPr>
          </a:lstStyle>
          <a:p>
            <a:pPr>
              <a:defRPr/>
            </a:pPr>
            <a:endParaRPr lang="ru-RU"/>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defRPr sz="1000" smtClean="0">
                <a:solidFill>
                  <a:srgbClr val="073E87"/>
                </a:solidFill>
                <a:cs typeface="+mn-cs"/>
              </a:defRPr>
            </a:lvl1pPr>
          </a:lstStyle>
          <a:p>
            <a:pPr>
              <a:defRPr/>
            </a:pPr>
            <a:fld id="{E5B83D71-D587-40E7-9162-EC2AAF8CFADE}" type="slidenum">
              <a:rPr lang="ru-RU"/>
              <a:pPr>
                <a:defRPr/>
              </a:pPr>
              <a:t>‹#›</a:t>
            </a:fld>
            <a:endParaRPr lang="ru-RU"/>
          </a:p>
        </p:txBody>
      </p:sp>
      <p:sp>
        <p:nvSpPr>
          <p:cNvPr id="54280"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pic>
        <p:nvPicPr>
          <p:cNvPr id="54281" name="Рисунок 14">
            <a:hlinkClick r:id="rId15"/>
          </p:cNvPr>
          <p:cNvPicPr>
            <a:picLocks noChangeAspect="1"/>
          </p:cNvPicPr>
          <p:nvPr userDrawn="1"/>
        </p:nvPicPr>
        <p:blipFill>
          <a:blip r:embed="rId16"/>
          <a:srcRect/>
          <a:stretch>
            <a:fillRect/>
          </a:stretch>
        </p:blipFill>
        <p:spPr bwMode="auto">
          <a:xfrm>
            <a:off x="-1620838" y="46038"/>
            <a:ext cx="757238" cy="7572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7" r:id="rId1"/>
    <p:sldLayoutId id="2147483728" r:id="rId2"/>
    <p:sldLayoutId id="2147483768" r:id="rId3"/>
    <p:sldLayoutId id="2147483727" r:id="rId4"/>
    <p:sldLayoutId id="2147483726" r:id="rId5"/>
    <p:sldLayoutId id="2147483725" r:id="rId6"/>
    <p:sldLayoutId id="2147483769" r:id="rId7"/>
    <p:sldLayoutId id="2147483770" r:id="rId8"/>
    <p:sldLayoutId id="2147483771" r:id="rId9"/>
    <p:sldLayoutId id="2147483724" r:id="rId10"/>
    <p:sldLayoutId id="2147483772" r:id="rId11"/>
    <p:sldLayoutId id="2147483773" r:id="rId12"/>
  </p:sldLayoutIdLst>
  <p:transition spd="med">
    <p:fade/>
  </p:transition>
  <p:hf sldNum="0" hdr="0" ftr="0" dt="0"/>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itchFamily="34" charset="0"/>
        </a:defRPr>
      </a:lvl2pPr>
      <a:lvl3pPr algn="ctr" rtl="0" fontAlgn="base">
        <a:spcBef>
          <a:spcPct val="0"/>
        </a:spcBef>
        <a:spcAft>
          <a:spcPct val="0"/>
        </a:spcAft>
        <a:defRPr sz="4400">
          <a:solidFill>
            <a:srgbClr val="FFFFFF"/>
          </a:solidFill>
          <a:latin typeface="Candara" pitchFamily="34" charset="0"/>
        </a:defRPr>
      </a:lvl3pPr>
      <a:lvl4pPr algn="ctr" rtl="0" fontAlgn="base">
        <a:spcBef>
          <a:spcPct val="0"/>
        </a:spcBef>
        <a:spcAft>
          <a:spcPct val="0"/>
        </a:spcAft>
        <a:defRPr sz="4400">
          <a:solidFill>
            <a:srgbClr val="FFFFFF"/>
          </a:solidFill>
          <a:latin typeface="Candara" pitchFamily="34" charset="0"/>
        </a:defRPr>
      </a:lvl4pPr>
      <a:lvl5pPr algn="ctr" rtl="0" fontAlgn="base">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758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6758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smtClean="0">
                <a:solidFill>
                  <a:srgbClr val="073E87"/>
                </a:solidFill>
                <a:cs typeface="+mn-cs"/>
              </a:defRPr>
            </a:lvl1pPr>
          </a:lstStyle>
          <a:p>
            <a:pPr>
              <a:defRPr/>
            </a:pPr>
            <a:fld id="{66E91F6B-E38E-44BC-A063-35F1CA483D71}" type="datetime1">
              <a:rPr lang="ru-RU"/>
              <a:pPr>
                <a:defRPr/>
              </a:pPr>
              <a:t>11.07.2024</a:t>
            </a:fld>
            <a:endParaRPr lang="ru-RU"/>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rgbClr val="073E87"/>
                </a:solidFill>
                <a:cs typeface="+mn-cs"/>
              </a:defRPr>
            </a:lvl1pPr>
          </a:lstStyle>
          <a:p>
            <a:pPr>
              <a:defRPr/>
            </a:pPr>
            <a:endParaRPr lang="ru-RU"/>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defRPr sz="1000" smtClean="0">
                <a:solidFill>
                  <a:srgbClr val="073E87"/>
                </a:solidFill>
                <a:cs typeface="+mn-cs"/>
              </a:defRPr>
            </a:lvl1pPr>
          </a:lstStyle>
          <a:p>
            <a:pPr>
              <a:defRPr/>
            </a:pPr>
            <a:fld id="{64DD4279-4677-4368-AFB9-00FBFE2FE148}" type="slidenum">
              <a:rPr lang="ru-RU"/>
              <a:pPr>
                <a:defRPr/>
              </a:pPr>
              <a:t>‹#›</a:t>
            </a:fld>
            <a:endParaRPr lang="ru-RU"/>
          </a:p>
        </p:txBody>
      </p:sp>
      <p:sp>
        <p:nvSpPr>
          <p:cNvPr id="6759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pic>
        <p:nvPicPr>
          <p:cNvPr id="67593" name="Рисунок 14">
            <a:hlinkClick r:id="rId15"/>
          </p:cNvPr>
          <p:cNvPicPr>
            <a:picLocks noChangeAspect="1"/>
          </p:cNvPicPr>
          <p:nvPr userDrawn="1"/>
        </p:nvPicPr>
        <p:blipFill>
          <a:blip r:embed="rId16"/>
          <a:srcRect/>
          <a:stretch>
            <a:fillRect/>
          </a:stretch>
        </p:blipFill>
        <p:spPr bwMode="auto">
          <a:xfrm>
            <a:off x="-1620838" y="46038"/>
            <a:ext cx="757238" cy="7572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4" r:id="rId1"/>
    <p:sldLayoutId id="2147483733" r:id="rId2"/>
    <p:sldLayoutId id="2147483775" r:id="rId3"/>
    <p:sldLayoutId id="2147483732" r:id="rId4"/>
    <p:sldLayoutId id="2147483731" r:id="rId5"/>
    <p:sldLayoutId id="2147483730" r:id="rId6"/>
    <p:sldLayoutId id="2147483776" r:id="rId7"/>
    <p:sldLayoutId id="2147483777" r:id="rId8"/>
    <p:sldLayoutId id="2147483778" r:id="rId9"/>
    <p:sldLayoutId id="2147483729" r:id="rId10"/>
    <p:sldLayoutId id="2147483779" r:id="rId11"/>
    <p:sldLayoutId id="2147483780" r:id="rId12"/>
  </p:sldLayoutIdLst>
  <p:transition spd="med">
    <p:fade/>
  </p:transition>
  <p:hf sldNum="0" hdr="0" ftr="0" dt="0"/>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itchFamily="34" charset="0"/>
        </a:defRPr>
      </a:lvl2pPr>
      <a:lvl3pPr algn="ctr" rtl="0" fontAlgn="base">
        <a:spcBef>
          <a:spcPct val="0"/>
        </a:spcBef>
        <a:spcAft>
          <a:spcPct val="0"/>
        </a:spcAft>
        <a:defRPr sz="4400">
          <a:solidFill>
            <a:srgbClr val="FFFFFF"/>
          </a:solidFill>
          <a:latin typeface="Candara" pitchFamily="34" charset="0"/>
        </a:defRPr>
      </a:lvl3pPr>
      <a:lvl4pPr algn="ctr" rtl="0" fontAlgn="base">
        <a:spcBef>
          <a:spcPct val="0"/>
        </a:spcBef>
        <a:spcAft>
          <a:spcPct val="0"/>
        </a:spcAft>
        <a:defRPr sz="4400">
          <a:solidFill>
            <a:srgbClr val="FFFFFF"/>
          </a:solidFill>
          <a:latin typeface="Candara" pitchFamily="34" charset="0"/>
        </a:defRPr>
      </a:lvl4pPr>
      <a:lvl5pPr algn="ctr" rtl="0" fontAlgn="base">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80899"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80900"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smtClean="0">
                <a:solidFill>
                  <a:srgbClr val="073E87"/>
                </a:solidFill>
                <a:cs typeface="+mn-cs"/>
              </a:defRPr>
            </a:lvl1pPr>
          </a:lstStyle>
          <a:p>
            <a:pPr>
              <a:defRPr/>
            </a:pPr>
            <a:fld id="{66E91F6B-E38E-44BC-A063-35F1CA483D71}" type="datetime1">
              <a:rPr lang="ru-RU"/>
              <a:pPr>
                <a:defRPr/>
              </a:pPr>
              <a:t>11.07.2024</a:t>
            </a:fld>
            <a:endParaRPr lang="ru-RU"/>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rgbClr val="073E87"/>
                </a:solidFill>
                <a:cs typeface="+mn-cs"/>
              </a:defRPr>
            </a:lvl1pPr>
          </a:lstStyle>
          <a:p>
            <a:pPr>
              <a:defRPr/>
            </a:pPr>
            <a:endParaRPr lang="ru-RU"/>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defRPr sz="1000" smtClean="0">
                <a:solidFill>
                  <a:srgbClr val="073E87"/>
                </a:solidFill>
                <a:cs typeface="+mn-cs"/>
              </a:defRPr>
            </a:lvl1pPr>
          </a:lstStyle>
          <a:p>
            <a:pPr>
              <a:defRPr/>
            </a:pPr>
            <a:fld id="{589F04AE-CE23-48D5-B504-0DE670FC04AC}" type="slidenum">
              <a:rPr lang="ru-RU"/>
              <a:pPr>
                <a:defRPr/>
              </a:pPr>
              <a:t>‹#›</a:t>
            </a:fld>
            <a:endParaRPr lang="ru-RU"/>
          </a:p>
        </p:txBody>
      </p:sp>
      <p:sp>
        <p:nvSpPr>
          <p:cNvPr id="80904"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pic>
        <p:nvPicPr>
          <p:cNvPr id="80905" name="Рисунок 14">
            <a:hlinkClick r:id="rId15"/>
          </p:cNvPr>
          <p:cNvPicPr>
            <a:picLocks noChangeAspect="1"/>
          </p:cNvPicPr>
          <p:nvPr userDrawn="1"/>
        </p:nvPicPr>
        <p:blipFill>
          <a:blip r:embed="rId16"/>
          <a:srcRect/>
          <a:stretch>
            <a:fillRect/>
          </a:stretch>
        </p:blipFill>
        <p:spPr bwMode="auto">
          <a:xfrm>
            <a:off x="-1620838" y="46038"/>
            <a:ext cx="757238" cy="7572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1" r:id="rId1"/>
    <p:sldLayoutId id="2147483738" r:id="rId2"/>
    <p:sldLayoutId id="2147483782" r:id="rId3"/>
    <p:sldLayoutId id="2147483737" r:id="rId4"/>
    <p:sldLayoutId id="2147483736" r:id="rId5"/>
    <p:sldLayoutId id="2147483735" r:id="rId6"/>
    <p:sldLayoutId id="2147483783" r:id="rId7"/>
    <p:sldLayoutId id="2147483784" r:id="rId8"/>
    <p:sldLayoutId id="2147483785" r:id="rId9"/>
    <p:sldLayoutId id="2147483734" r:id="rId10"/>
    <p:sldLayoutId id="2147483786" r:id="rId11"/>
    <p:sldLayoutId id="2147483787" r:id="rId12"/>
  </p:sldLayoutIdLst>
  <p:transition spd="med">
    <p:fade/>
  </p:transition>
  <p:hf sldNum="0" hdr="0" ftr="0" dt="0"/>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itchFamily="34" charset="0"/>
        </a:defRPr>
      </a:lvl2pPr>
      <a:lvl3pPr algn="ctr" rtl="0" fontAlgn="base">
        <a:spcBef>
          <a:spcPct val="0"/>
        </a:spcBef>
        <a:spcAft>
          <a:spcPct val="0"/>
        </a:spcAft>
        <a:defRPr sz="4400">
          <a:solidFill>
            <a:srgbClr val="FFFFFF"/>
          </a:solidFill>
          <a:latin typeface="Candara" pitchFamily="34" charset="0"/>
        </a:defRPr>
      </a:lvl3pPr>
      <a:lvl4pPr algn="ctr" rtl="0" fontAlgn="base">
        <a:spcBef>
          <a:spcPct val="0"/>
        </a:spcBef>
        <a:spcAft>
          <a:spcPct val="0"/>
        </a:spcAft>
        <a:defRPr sz="4400">
          <a:solidFill>
            <a:srgbClr val="FFFFFF"/>
          </a:solidFill>
          <a:latin typeface="Candara" pitchFamily="34" charset="0"/>
        </a:defRPr>
      </a:lvl4pPr>
      <a:lvl5pPr algn="ctr" rtl="0" fontAlgn="base">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testportal.gov.ua/" TargetMode="External"/><Relationship Id="rId7"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4.xml"/><Relationship Id="rId6" Type="http://schemas.openxmlformats.org/officeDocument/2006/relationships/hyperlink" Target="http://www.mon.gov.ua/" TargetMode="External"/><Relationship Id="rId5" Type="http://schemas.openxmlformats.org/officeDocument/2006/relationships/image" Target="../media/image10.png"/><Relationship Id="rId4" Type="http://schemas.openxmlformats.org/officeDocument/2006/relationships/hyperlink" Target="https://vstup.edbo.gov.ua/"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pk.ddma.1952@gmail.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Box 3"/>
          <p:cNvSpPr txBox="1">
            <a:spLocks noChangeArrowheads="1"/>
          </p:cNvSpPr>
          <p:nvPr/>
        </p:nvSpPr>
        <p:spPr bwMode="auto">
          <a:xfrm>
            <a:off x="611188" y="3213100"/>
            <a:ext cx="7921625" cy="584200"/>
          </a:xfrm>
          <a:prstGeom prst="rect">
            <a:avLst/>
          </a:prstGeom>
          <a:noFill/>
          <a:ln w="9525">
            <a:noFill/>
            <a:miter lim="800000"/>
            <a:headEnd/>
            <a:tailEnd/>
          </a:ln>
        </p:spPr>
        <p:txBody>
          <a:bodyPr>
            <a:spAutoFit/>
          </a:bodyPr>
          <a:lstStyle/>
          <a:p>
            <a:pPr algn="ctr" hangingPunct="0"/>
            <a:r>
              <a:rPr lang="uk-UA" sz="3200" b="1">
                <a:solidFill>
                  <a:srgbClr val="0000CC"/>
                </a:solidFill>
                <a:latin typeface="Times New Roman" pitchFamily="18" charset="0"/>
                <a:cs typeface="Times New Roman" pitchFamily="18" charset="0"/>
              </a:rPr>
              <a:t>«Вступ до магістратури ДДМА 2024»</a:t>
            </a:r>
            <a:endParaRPr lang="ru-RU" sz="3200">
              <a:solidFill>
                <a:srgbClr val="0000CC"/>
              </a:solidFill>
              <a:latin typeface="Times New Roman" pitchFamily="18" charset="0"/>
              <a:cs typeface="Times New Roman" pitchFamily="18" charset="0"/>
            </a:endParaRPr>
          </a:p>
        </p:txBody>
      </p:sp>
      <p:sp>
        <p:nvSpPr>
          <p:cNvPr id="95234" name="TextBox 4"/>
          <p:cNvSpPr txBox="1">
            <a:spLocks noChangeArrowheads="1"/>
          </p:cNvSpPr>
          <p:nvPr/>
        </p:nvSpPr>
        <p:spPr bwMode="auto">
          <a:xfrm>
            <a:off x="971550" y="1628775"/>
            <a:ext cx="7416800" cy="1077913"/>
          </a:xfrm>
          <a:prstGeom prst="rect">
            <a:avLst/>
          </a:prstGeom>
          <a:noFill/>
          <a:ln w="9525">
            <a:noFill/>
            <a:miter lim="800000"/>
            <a:headEnd/>
            <a:tailEnd/>
          </a:ln>
        </p:spPr>
        <p:txBody>
          <a:bodyPr>
            <a:spAutoFit/>
          </a:bodyPr>
          <a:lstStyle/>
          <a:p>
            <a:pPr algn="ctr"/>
            <a:r>
              <a:rPr lang="uk-UA" sz="3200">
                <a:solidFill>
                  <a:srgbClr val="FF0000"/>
                </a:solidFill>
                <a:latin typeface="Times New Roman" pitchFamily="18" charset="0"/>
                <a:cs typeface="Times New Roman" pitchFamily="18" charset="0"/>
              </a:rPr>
              <a:t>Донбаська державна машинобудівна академія</a:t>
            </a:r>
            <a:endParaRPr lang="ru-RU" sz="3200">
              <a:solidFill>
                <a:srgbClr val="FF0000"/>
              </a:solidFill>
              <a:latin typeface="Times New Roman" pitchFamily="18" charset="0"/>
              <a:cs typeface="Times New Roman" pitchFamily="18" charset="0"/>
            </a:endParaRPr>
          </a:p>
        </p:txBody>
      </p:sp>
      <p:pic>
        <p:nvPicPr>
          <p:cNvPr id="95235" name="Picture 4"/>
          <p:cNvPicPr>
            <a:picLocks noChangeAspect="1" noChangeArrowheads="1"/>
          </p:cNvPicPr>
          <p:nvPr/>
        </p:nvPicPr>
        <p:blipFill>
          <a:blip r:embed="rId3"/>
          <a:srcRect/>
          <a:stretch>
            <a:fillRect/>
          </a:stretch>
        </p:blipFill>
        <p:spPr bwMode="auto">
          <a:xfrm>
            <a:off x="8172450" y="188913"/>
            <a:ext cx="855663" cy="974725"/>
          </a:xfrm>
          <a:prstGeom prst="rect">
            <a:avLst/>
          </a:prstGeom>
          <a:noFill/>
          <a:ln w="9525">
            <a:noFill/>
            <a:miter lim="800000"/>
            <a:headEnd/>
            <a:tailEnd/>
          </a:ln>
        </p:spPr>
      </p:pic>
    </p:spTree>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idx="4294967295"/>
          </p:nvPr>
        </p:nvSpPr>
        <p:spPr>
          <a:xfrm>
            <a:off x="565150" y="3087688"/>
            <a:ext cx="8013700" cy="3344862"/>
          </a:xfrm>
        </p:spPr>
        <p:txBody>
          <a:bodyPr rtlCol="0">
            <a:normAutofit/>
          </a:bodyPr>
          <a:lstStyle/>
          <a:p>
            <a:pPr marL="0" indent="450000" algn="just" fontAlgn="auto">
              <a:spcBef>
                <a:spcPts val="0"/>
              </a:spcBef>
              <a:spcAft>
                <a:spcPts val="0"/>
              </a:spcAft>
              <a:buFontTx/>
              <a:buNone/>
              <a:defRPr/>
            </a:pPr>
            <a:r>
              <a:rPr lang="uk-UA" sz="2200" dirty="0">
                <a:solidFill>
                  <a:srgbClr val="0000CC"/>
                </a:solidFill>
                <a:latin typeface="Times New Roman" pitchFamily="18" charset="0"/>
                <a:cs typeface="Times New Roman" pitchFamily="18" charset="0"/>
              </a:rPr>
              <a:t>У процесі  подання  заяв  для  участі  в конкурсі абітурієнту  необхідно  вказати в кожній  заяві  пріоритетність  від  </a:t>
            </a:r>
            <a:r>
              <a:rPr lang="uk-UA" sz="2200" b="1" dirty="0">
                <a:solidFill>
                  <a:srgbClr val="0000CC"/>
                </a:solidFill>
                <a:latin typeface="Times New Roman" pitchFamily="18" charset="0"/>
                <a:cs typeface="Times New Roman" pitchFamily="18" charset="0"/>
              </a:rPr>
              <a:t>1  до  5</a:t>
            </a:r>
            <a:r>
              <a:rPr lang="uk-UA" sz="2200" dirty="0">
                <a:solidFill>
                  <a:srgbClr val="0000CC"/>
                </a:solidFill>
                <a:latin typeface="Times New Roman" pitchFamily="18" charset="0"/>
                <a:cs typeface="Times New Roman" pitchFamily="18" charset="0"/>
              </a:rPr>
              <a:t>, при  цьому  </a:t>
            </a:r>
            <a:r>
              <a:rPr lang="uk-UA" sz="2200" b="1" dirty="0">
                <a:solidFill>
                  <a:srgbClr val="0000CC"/>
                </a:solidFill>
                <a:latin typeface="Times New Roman" pitchFamily="18" charset="0"/>
                <a:cs typeface="Times New Roman" pitchFamily="18" charset="0"/>
              </a:rPr>
              <a:t>«1»</a:t>
            </a:r>
            <a:r>
              <a:rPr lang="uk-UA" sz="2200" dirty="0">
                <a:solidFill>
                  <a:srgbClr val="0000CC"/>
                </a:solidFill>
                <a:latin typeface="Times New Roman" pitchFamily="18" charset="0"/>
                <a:cs typeface="Times New Roman" pitchFamily="18" charset="0"/>
              </a:rPr>
              <a:t>  визначає  найвищу пріоритетність. </a:t>
            </a:r>
          </a:p>
          <a:p>
            <a:pPr marL="274320" indent="-274320" fontAlgn="auto">
              <a:spcAft>
                <a:spcPts val="0"/>
              </a:spcAft>
              <a:buFontTx/>
              <a:buNone/>
              <a:defRPr/>
            </a:pPr>
            <a:endParaRPr lang="ru-RU" sz="2200" dirty="0">
              <a:solidFill>
                <a:srgbClr val="0000CC"/>
              </a:solidFill>
              <a:latin typeface="Times New Roman" pitchFamily="18" charset="0"/>
              <a:cs typeface="Times New Roman" pitchFamily="18" charset="0"/>
            </a:endParaRPr>
          </a:p>
          <a:p>
            <a:pPr marL="274320" indent="-274320" algn="ctr" fontAlgn="auto">
              <a:spcAft>
                <a:spcPts val="0"/>
              </a:spcAft>
              <a:buFontTx/>
              <a:buNone/>
              <a:defRPr/>
            </a:pPr>
            <a:r>
              <a:rPr lang="uk-UA" sz="2200" dirty="0">
                <a:solidFill>
                  <a:srgbClr val="FF3300"/>
                </a:solidFill>
                <a:latin typeface="Times New Roman" pitchFamily="18" charset="0"/>
                <a:cs typeface="Times New Roman" pitchFamily="18" charset="0"/>
              </a:rPr>
              <a:t>Пріоритетність не може бути змінена впродовж всієї вступної кампанії.</a:t>
            </a:r>
            <a:r>
              <a:rPr lang="uk-UA" sz="2200" dirty="0">
                <a:latin typeface="Times New Roman" pitchFamily="18" charset="0"/>
                <a:cs typeface="Times New Roman" pitchFamily="18" charset="0"/>
              </a:rPr>
              <a:t> </a:t>
            </a:r>
          </a:p>
          <a:p>
            <a:pPr marL="274320" indent="-274320" fontAlgn="auto">
              <a:spcAft>
                <a:spcPts val="0"/>
              </a:spcAft>
              <a:defRPr/>
            </a:pPr>
            <a:endParaRPr lang="ru-RU" sz="3600" dirty="0"/>
          </a:p>
        </p:txBody>
      </p:sp>
      <p:pic>
        <p:nvPicPr>
          <p:cNvPr id="6" name="Picture 4" descr="gerbddmam"/>
          <p:cNvPicPr>
            <a:picLocks noGrp="1" noChangeAspect="1" noChangeArrowheads="1"/>
          </p:cNvPicPr>
          <p:nvPr>
            <p:ph type="title" idx="4294967295"/>
          </p:nvPr>
        </p:nvPicPr>
        <p:blipFill>
          <a:blip r:embed="rId2"/>
          <a:srcRect/>
          <a:stretch>
            <a:fillRect/>
          </a:stretch>
        </p:blipFill>
        <p:spPr>
          <a:xfrm>
            <a:off x="7981851" y="184572"/>
            <a:ext cx="998537" cy="1143000"/>
          </a:xfrm>
          <a:effectLst>
            <a:softEdge rad="127000"/>
          </a:effectLst>
        </p:spPr>
      </p:pic>
      <p:sp>
        <p:nvSpPr>
          <p:cNvPr id="106499" name="Rectangle 5"/>
          <p:cNvSpPr>
            <a:spLocks noChangeArrowheads="1"/>
          </p:cNvSpPr>
          <p:nvPr/>
        </p:nvSpPr>
        <p:spPr bwMode="auto">
          <a:xfrm>
            <a:off x="250825" y="476250"/>
            <a:ext cx="8229600" cy="850900"/>
          </a:xfrm>
          <a:prstGeom prst="rect">
            <a:avLst/>
          </a:prstGeom>
          <a:noFill/>
          <a:ln w="9525">
            <a:noFill/>
            <a:miter lim="800000"/>
            <a:headEnd/>
            <a:tailEnd/>
          </a:ln>
        </p:spPr>
        <p:txBody>
          <a:bodyPr anchor="ctr"/>
          <a:lstStyle/>
          <a:p>
            <a:pPr algn="ctr"/>
            <a:r>
              <a:rPr lang="uk-UA" altLang="uk-UA" sz="2800" b="1">
                <a:solidFill>
                  <a:srgbClr val="0000CC"/>
                </a:solidFill>
                <a:latin typeface="Times New Roman" pitchFamily="18" charset="0"/>
                <a:cs typeface="Times New Roman" pitchFamily="18" charset="0"/>
              </a:rPr>
              <a:t>Правила вступу до ДДМА </a:t>
            </a:r>
            <a:endParaRPr lang="ru-RU" sz="2800" b="1">
              <a:solidFill>
                <a:srgbClr val="0000CC"/>
              </a:solidFill>
              <a:latin typeface="Times New Roman" pitchFamily="18" charset="0"/>
              <a:cs typeface="Times New Roman" pitchFamily="18" charset="0"/>
            </a:endParaRPr>
          </a:p>
        </p:txBody>
      </p:sp>
      <p:sp>
        <p:nvSpPr>
          <p:cNvPr id="106500" name="TextBox 6"/>
          <p:cNvSpPr txBox="1">
            <a:spLocks noChangeArrowheads="1"/>
          </p:cNvSpPr>
          <p:nvPr/>
        </p:nvSpPr>
        <p:spPr bwMode="auto">
          <a:xfrm>
            <a:off x="941388" y="1916113"/>
            <a:ext cx="6850062" cy="708025"/>
          </a:xfrm>
          <a:prstGeom prst="rect">
            <a:avLst/>
          </a:prstGeom>
          <a:noFill/>
          <a:ln w="9525">
            <a:noFill/>
            <a:miter lim="800000"/>
            <a:headEnd/>
            <a:tailEnd/>
          </a:ln>
        </p:spPr>
        <p:txBody>
          <a:bodyPr>
            <a:spAutoFit/>
          </a:bodyPr>
          <a:lstStyle/>
          <a:p>
            <a:pPr algn="ctr"/>
            <a:r>
              <a:rPr lang="uk-UA" sz="2000">
                <a:solidFill>
                  <a:srgbClr val="0000CC"/>
                </a:solidFill>
                <a:latin typeface="Times New Roman" pitchFamily="18" charset="0"/>
                <a:cs typeface="Times New Roman" pitchFamily="18" charset="0"/>
              </a:rPr>
              <a:t>Абітурієнт може подати</a:t>
            </a:r>
            <a:r>
              <a:rPr lang="uk-UA" sz="2000">
                <a:solidFill>
                  <a:schemeClr val="hlink"/>
                </a:solidFill>
                <a:latin typeface="Times New Roman" pitchFamily="18" charset="0"/>
                <a:cs typeface="Times New Roman" pitchFamily="18" charset="0"/>
              </a:rPr>
              <a:t> </a:t>
            </a:r>
            <a:r>
              <a:rPr lang="uk-UA" sz="2000" b="1" u="sng">
                <a:solidFill>
                  <a:srgbClr val="FF3300"/>
                </a:solidFill>
                <a:latin typeface="Times New Roman" pitchFamily="18" charset="0"/>
                <a:cs typeface="Times New Roman" pitchFamily="18" charset="0"/>
              </a:rPr>
              <a:t>до 5 заяв на бюджет</a:t>
            </a:r>
          </a:p>
          <a:p>
            <a:pPr algn="ctr"/>
            <a:r>
              <a:rPr lang="uk-UA" sz="2000" b="1" u="sng">
                <a:solidFill>
                  <a:srgbClr val="FF3300"/>
                </a:solidFill>
                <a:latin typeface="Times New Roman" pitchFamily="18" charset="0"/>
                <a:cs typeface="Times New Roman" pitchFamily="18" charset="0"/>
              </a:rPr>
              <a:t>Максимальна кількість заяв (бюджет + контракт) – 15 </a:t>
            </a:r>
            <a:endParaRPr lang="ru-RU" sz="2000" b="1" u="sng">
              <a:solidFill>
                <a:srgbClr val="FF3300"/>
              </a:solidFill>
              <a:latin typeface="Times New Roman" pitchFamily="18" charset="0"/>
              <a:cs typeface="Times New Roman" pitchFamily="18" charset="0"/>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ctrTitle"/>
          </p:nvPr>
        </p:nvSpPr>
        <p:spPr>
          <a:xfrm>
            <a:off x="309563" y="188913"/>
            <a:ext cx="7772400" cy="700087"/>
          </a:xfrm>
        </p:spPr>
        <p:txBody>
          <a:bodyPr/>
          <a:lstStyle/>
          <a:p>
            <a:r>
              <a:rPr lang="uk-UA" sz="2400" b="1" smtClean="0">
                <a:solidFill>
                  <a:srgbClr val="0000CC"/>
                </a:solidFill>
                <a:latin typeface="Times New Roman" pitchFamily="18" charset="0"/>
                <a:cs typeface="Times New Roman" pitchFamily="18" charset="0"/>
              </a:rPr>
              <a:t>КОНКУРСНИЙ БАЛ</a:t>
            </a:r>
            <a:endParaRPr lang="ru-RU" sz="2400" b="1" smtClean="0">
              <a:solidFill>
                <a:srgbClr val="0000CC"/>
              </a:solidFill>
              <a:latin typeface="Times New Roman" pitchFamily="18" charset="0"/>
              <a:cs typeface="Times New Roman" pitchFamily="18" charset="0"/>
            </a:endParaRPr>
          </a:p>
        </p:txBody>
      </p:sp>
      <p:sp>
        <p:nvSpPr>
          <p:cNvPr id="46082" name="Rectangle 3"/>
          <p:cNvSpPr>
            <a:spLocks noGrp="1" noChangeArrowheads="1"/>
          </p:cNvSpPr>
          <p:nvPr>
            <p:ph type="subTitle" idx="1"/>
          </p:nvPr>
        </p:nvSpPr>
        <p:spPr>
          <a:xfrm>
            <a:off x="311150" y="1268413"/>
            <a:ext cx="8631238" cy="3313112"/>
          </a:xfrm>
          <a:solidFill>
            <a:schemeClr val="bg2">
              <a:lumMod val="50000"/>
            </a:schemeClr>
          </a:solidFill>
        </p:spPr>
        <p:txBody>
          <a:bodyPr rtlCol="0">
            <a:normAutofit fontScale="25000" lnSpcReduction="20000"/>
          </a:bodyPr>
          <a:lstStyle/>
          <a:p>
            <a:pPr fontAlgn="auto">
              <a:lnSpc>
                <a:spcPct val="80000"/>
              </a:lnSpc>
              <a:spcAft>
                <a:spcPts val="0"/>
              </a:spcAft>
              <a:buFontTx/>
              <a:buNone/>
              <a:defRPr/>
            </a:pPr>
            <a:r>
              <a:rPr lang="ru-RU" sz="2400" b="1" dirty="0"/>
              <a:t> </a:t>
            </a:r>
          </a:p>
          <a:p>
            <a:pPr fontAlgn="auto">
              <a:lnSpc>
                <a:spcPct val="120000"/>
              </a:lnSpc>
              <a:spcAft>
                <a:spcPts val="0"/>
              </a:spcAft>
              <a:defRPr/>
            </a:pPr>
            <a:r>
              <a:rPr lang="ru-RU" sz="7200" b="1" dirty="0">
                <a:latin typeface="Times New Roman" pitchFamily="18" charset="0"/>
                <a:cs typeface="Times New Roman" pitchFamily="18" charset="0"/>
              </a:rPr>
              <a:t>Для </a:t>
            </a:r>
            <a:r>
              <a:rPr lang="ru-RU" sz="7200" b="1" dirty="0" err="1">
                <a:latin typeface="Times New Roman" pitchFamily="18" charset="0"/>
                <a:cs typeface="Times New Roman" pitchFamily="18" charset="0"/>
              </a:rPr>
              <a:t>вступу</a:t>
            </a:r>
            <a:r>
              <a:rPr lang="ru-RU" sz="7200" b="1" dirty="0">
                <a:latin typeface="Times New Roman" pitchFamily="18" charset="0"/>
                <a:cs typeface="Times New Roman" pitchFamily="18" charset="0"/>
              </a:rPr>
              <a:t> на перший курс для </a:t>
            </a:r>
            <a:r>
              <a:rPr lang="ru-RU" sz="7200" b="1" dirty="0" err="1">
                <a:latin typeface="Times New Roman" pitchFamily="18" charset="0"/>
                <a:cs typeface="Times New Roman" pitchFamily="18" charset="0"/>
              </a:rPr>
              <a:t>здобуття</a:t>
            </a:r>
            <a:r>
              <a:rPr lang="ru-RU" sz="7200" b="1" dirty="0">
                <a:latin typeface="Times New Roman" pitchFamily="18" charset="0"/>
                <a:cs typeface="Times New Roman" pitchFamily="18" charset="0"/>
              </a:rPr>
              <a:t> </a:t>
            </a:r>
            <a:r>
              <a:rPr lang="ru-RU" sz="7200" b="1" dirty="0" err="1">
                <a:latin typeface="Times New Roman" pitchFamily="18" charset="0"/>
                <a:cs typeface="Times New Roman" pitchFamily="18" charset="0"/>
              </a:rPr>
              <a:t>ступеня</a:t>
            </a:r>
            <a:r>
              <a:rPr lang="ru-RU" sz="7200" b="1" dirty="0">
                <a:latin typeface="Times New Roman" pitchFamily="18" charset="0"/>
                <a:cs typeface="Times New Roman" pitchFamily="18" charset="0"/>
              </a:rPr>
              <a:t> </a:t>
            </a:r>
            <a:r>
              <a:rPr lang="ru-RU" sz="7200" b="1" dirty="0" err="1">
                <a:latin typeface="Times New Roman" pitchFamily="18" charset="0"/>
                <a:cs typeface="Times New Roman" pitchFamily="18" charset="0"/>
              </a:rPr>
              <a:t>магістра</a:t>
            </a:r>
            <a:r>
              <a:rPr lang="ru-RU" sz="7200" b="1" dirty="0">
                <a:latin typeface="Times New Roman" pitchFamily="18" charset="0"/>
                <a:cs typeface="Times New Roman" pitchFamily="18" charset="0"/>
              </a:rPr>
              <a:t> для </a:t>
            </a:r>
            <a:r>
              <a:rPr lang="ru-RU" sz="7200" b="1" dirty="0" err="1">
                <a:latin typeface="Times New Roman" pitchFamily="18" charset="0"/>
                <a:cs typeface="Times New Roman" pitchFamily="18" charset="0"/>
              </a:rPr>
              <a:t>абітурієнтів</a:t>
            </a:r>
            <a:r>
              <a:rPr lang="ru-RU" sz="7200" b="1" dirty="0">
                <a:latin typeface="Times New Roman" pitchFamily="18" charset="0"/>
                <a:cs typeface="Times New Roman" pitchFamily="18" charset="0"/>
              </a:rPr>
              <a:t>, </a:t>
            </a:r>
            <a:r>
              <a:rPr lang="ru-RU" sz="7200" b="1" dirty="0" err="1">
                <a:latin typeface="Times New Roman" pitchFamily="18" charset="0"/>
                <a:cs typeface="Times New Roman" pitchFamily="18" charset="0"/>
              </a:rPr>
              <a:t>що</a:t>
            </a:r>
            <a:r>
              <a:rPr lang="ru-RU" sz="7200" b="1" dirty="0">
                <a:latin typeface="Times New Roman" pitchFamily="18" charset="0"/>
                <a:cs typeface="Times New Roman" pitchFamily="18" charset="0"/>
              </a:rPr>
              <a:t> </a:t>
            </a:r>
            <a:r>
              <a:rPr lang="ru-RU" sz="7200" b="1" dirty="0" err="1">
                <a:latin typeface="Times New Roman" pitchFamily="18" charset="0"/>
                <a:cs typeface="Times New Roman" pitchFamily="18" charset="0"/>
              </a:rPr>
              <a:t>вступають</a:t>
            </a:r>
            <a:r>
              <a:rPr lang="ru-RU" sz="7200" b="1" dirty="0">
                <a:latin typeface="Times New Roman" pitchFamily="18" charset="0"/>
                <a:cs typeface="Times New Roman" pitchFamily="18" charset="0"/>
              </a:rPr>
              <a:t> за результатами ЄВІ та ЄФВВ та/</a:t>
            </a:r>
            <a:r>
              <a:rPr lang="ru-RU" sz="7200" b="1" dirty="0" err="1">
                <a:latin typeface="Times New Roman" pitchFamily="18" charset="0"/>
                <a:cs typeface="Times New Roman" pitchFamily="18" charset="0"/>
              </a:rPr>
              <a:t>або</a:t>
            </a:r>
            <a:r>
              <a:rPr lang="ru-RU" sz="7200" b="1" dirty="0">
                <a:latin typeface="Times New Roman" pitchFamily="18" charset="0"/>
                <a:cs typeface="Times New Roman" pitchFamily="18" charset="0"/>
              </a:rPr>
              <a:t> </a:t>
            </a:r>
            <a:r>
              <a:rPr lang="ru-RU" sz="7200" b="1" dirty="0" err="1">
                <a:latin typeface="Times New Roman" pitchFamily="18" charset="0"/>
                <a:cs typeface="Times New Roman" pitchFamily="18" charset="0"/>
              </a:rPr>
              <a:t>фахового</a:t>
            </a:r>
            <a:r>
              <a:rPr lang="ru-RU" sz="7200" b="1" dirty="0">
                <a:latin typeface="Times New Roman" pitchFamily="18" charset="0"/>
                <a:cs typeface="Times New Roman" pitchFamily="18" charset="0"/>
              </a:rPr>
              <a:t> </a:t>
            </a:r>
            <a:r>
              <a:rPr lang="ru-RU" sz="7200" b="1" dirty="0" err="1">
                <a:latin typeface="Times New Roman" pitchFamily="18" charset="0"/>
                <a:cs typeface="Times New Roman" pitchFamily="18" charset="0"/>
              </a:rPr>
              <a:t>іспиту</a:t>
            </a:r>
            <a:r>
              <a:rPr lang="ru-RU" sz="7200" b="1" dirty="0">
                <a:latin typeface="Times New Roman" pitchFamily="18" charset="0"/>
                <a:cs typeface="Times New Roman" pitchFamily="18" charset="0"/>
              </a:rPr>
              <a:t>, </a:t>
            </a:r>
            <a:r>
              <a:rPr lang="ru-RU" sz="7200" b="1" dirty="0" err="1">
                <a:latin typeface="Times New Roman" pitchFamily="18" charset="0"/>
                <a:cs typeface="Times New Roman" pitchFamily="18" charset="0"/>
              </a:rPr>
              <a:t>розраховується</a:t>
            </a:r>
            <a:r>
              <a:rPr lang="ru-RU" sz="7200" b="1" dirty="0">
                <a:latin typeface="Times New Roman" pitchFamily="18" charset="0"/>
                <a:cs typeface="Times New Roman" pitchFamily="18" charset="0"/>
              </a:rPr>
              <a:t> за такою формулою: </a:t>
            </a:r>
          </a:p>
          <a:p>
            <a:pPr fontAlgn="auto">
              <a:lnSpc>
                <a:spcPct val="120000"/>
              </a:lnSpc>
              <a:spcAft>
                <a:spcPts val="0"/>
              </a:spcAft>
              <a:defRPr/>
            </a:pPr>
            <a:endParaRPr lang="ru-RU" sz="7200" b="1" dirty="0">
              <a:latin typeface="Times New Roman" pitchFamily="18" charset="0"/>
              <a:cs typeface="Times New Roman" pitchFamily="18" charset="0"/>
            </a:endParaRPr>
          </a:p>
          <a:p>
            <a:pPr fontAlgn="auto">
              <a:lnSpc>
                <a:spcPct val="120000"/>
              </a:lnSpc>
              <a:spcAft>
                <a:spcPts val="0"/>
              </a:spcAft>
              <a:defRPr/>
            </a:pPr>
            <a:r>
              <a:rPr lang="ru-RU" sz="9600" b="1" dirty="0">
                <a:solidFill>
                  <a:srgbClr val="0000CC"/>
                </a:solidFill>
                <a:latin typeface="Times New Roman" pitchFamily="18" charset="0"/>
                <a:cs typeface="Times New Roman" pitchFamily="18" charset="0"/>
              </a:rPr>
              <a:t>(КБ) = 0,2 × П1 +0,2 × П2 + 0,6 × П3  </a:t>
            </a:r>
          </a:p>
          <a:p>
            <a:pPr fontAlgn="auto">
              <a:lnSpc>
                <a:spcPct val="120000"/>
              </a:lnSpc>
              <a:spcAft>
                <a:spcPts val="0"/>
              </a:spcAft>
              <a:defRPr/>
            </a:pPr>
            <a:endParaRPr lang="ru-RU" sz="9600" b="1" dirty="0">
              <a:solidFill>
                <a:srgbClr val="0000CC"/>
              </a:solidFill>
              <a:latin typeface="Times New Roman" pitchFamily="18" charset="0"/>
              <a:cs typeface="Times New Roman" pitchFamily="18" charset="0"/>
            </a:endParaRPr>
          </a:p>
          <a:p>
            <a:pPr fontAlgn="auto">
              <a:lnSpc>
                <a:spcPct val="120000"/>
              </a:lnSpc>
              <a:spcAft>
                <a:spcPts val="0"/>
              </a:spcAft>
              <a:defRPr/>
            </a:pPr>
            <a:r>
              <a:rPr lang="ru-RU" sz="7200" b="1" dirty="0">
                <a:solidFill>
                  <a:schemeClr val="bg1"/>
                </a:solidFill>
                <a:latin typeface="Times New Roman" pitchFamily="18" charset="0"/>
                <a:cs typeface="Times New Roman" pitchFamily="18" charset="0"/>
              </a:rPr>
              <a:t>П1 – </a:t>
            </a:r>
            <a:r>
              <a:rPr lang="ru-RU" sz="7200" b="1" dirty="0" err="1">
                <a:solidFill>
                  <a:schemeClr val="bg1"/>
                </a:solidFill>
                <a:latin typeface="Times New Roman" pitchFamily="18" charset="0"/>
                <a:cs typeface="Times New Roman" pitchFamily="18" charset="0"/>
              </a:rPr>
              <a:t>оцінка</a:t>
            </a:r>
            <a:r>
              <a:rPr lang="ru-RU" sz="7200" b="1" dirty="0">
                <a:solidFill>
                  <a:schemeClr val="bg1"/>
                </a:solidFill>
                <a:latin typeface="Times New Roman" pitchFamily="18" charset="0"/>
                <a:cs typeface="Times New Roman" pitchFamily="18" charset="0"/>
              </a:rPr>
              <a:t> тесту </a:t>
            </a:r>
            <a:r>
              <a:rPr lang="ru-RU" sz="7200" b="1" dirty="0" err="1">
                <a:solidFill>
                  <a:schemeClr val="bg1"/>
                </a:solidFill>
                <a:latin typeface="Times New Roman" pitchFamily="18" charset="0"/>
                <a:cs typeface="Times New Roman" pitchFamily="18" charset="0"/>
              </a:rPr>
              <a:t>загальної</a:t>
            </a:r>
            <a:r>
              <a:rPr lang="ru-RU" sz="7200" b="1" dirty="0">
                <a:solidFill>
                  <a:schemeClr val="bg1"/>
                </a:solidFill>
                <a:latin typeface="Times New Roman" pitchFamily="18" charset="0"/>
                <a:cs typeface="Times New Roman" pitchFamily="18" charset="0"/>
              </a:rPr>
              <a:t> </a:t>
            </a:r>
            <a:r>
              <a:rPr lang="ru-RU" sz="7200" b="1" dirty="0" err="1">
                <a:solidFill>
                  <a:schemeClr val="bg1"/>
                </a:solidFill>
                <a:latin typeface="Times New Roman" pitchFamily="18" charset="0"/>
                <a:cs typeface="Times New Roman" pitchFamily="18" charset="0"/>
              </a:rPr>
              <a:t>навчальної</a:t>
            </a:r>
            <a:r>
              <a:rPr lang="ru-RU" sz="7200" b="1" dirty="0">
                <a:solidFill>
                  <a:schemeClr val="bg1"/>
                </a:solidFill>
                <a:latin typeface="Times New Roman" pitchFamily="18" charset="0"/>
                <a:cs typeface="Times New Roman" pitchFamily="18" charset="0"/>
              </a:rPr>
              <a:t> </a:t>
            </a:r>
            <a:r>
              <a:rPr lang="ru-RU" sz="7200" b="1" dirty="0" err="1">
                <a:solidFill>
                  <a:schemeClr val="bg1"/>
                </a:solidFill>
                <a:latin typeface="Times New Roman" pitchFamily="18" charset="0"/>
                <a:cs typeface="Times New Roman" pitchFamily="18" charset="0"/>
              </a:rPr>
              <a:t>компетентності</a:t>
            </a:r>
            <a:r>
              <a:rPr lang="ru-RU" sz="7200" b="1" dirty="0">
                <a:solidFill>
                  <a:schemeClr val="bg1"/>
                </a:solidFill>
                <a:latin typeface="Times New Roman" pitchFamily="18" charset="0"/>
                <a:cs typeface="Times New Roman" pitchFamily="18" charset="0"/>
              </a:rPr>
              <a:t> ЄВІ;</a:t>
            </a:r>
          </a:p>
          <a:p>
            <a:pPr indent="1074738" algn="just" fontAlgn="auto">
              <a:lnSpc>
                <a:spcPct val="120000"/>
              </a:lnSpc>
              <a:spcAft>
                <a:spcPts val="0"/>
              </a:spcAft>
              <a:defRPr/>
            </a:pPr>
            <a:r>
              <a:rPr lang="ru-RU" sz="7200" b="1" dirty="0">
                <a:solidFill>
                  <a:schemeClr val="bg1"/>
                </a:solidFill>
                <a:latin typeface="Times New Roman" pitchFamily="18" charset="0"/>
                <a:cs typeface="Times New Roman" pitchFamily="18" charset="0"/>
              </a:rPr>
              <a:t>П2 – </a:t>
            </a:r>
            <a:r>
              <a:rPr lang="ru-RU" sz="7200" b="1" dirty="0" err="1">
                <a:solidFill>
                  <a:schemeClr val="bg1"/>
                </a:solidFill>
                <a:latin typeface="Times New Roman" pitchFamily="18" charset="0"/>
                <a:cs typeface="Times New Roman" pitchFamily="18" charset="0"/>
              </a:rPr>
              <a:t>оцінка</a:t>
            </a:r>
            <a:r>
              <a:rPr lang="ru-RU" sz="7200" b="1" dirty="0">
                <a:solidFill>
                  <a:schemeClr val="bg1"/>
                </a:solidFill>
                <a:latin typeface="Times New Roman" pitchFamily="18" charset="0"/>
                <a:cs typeface="Times New Roman" pitchFamily="18" charset="0"/>
              </a:rPr>
              <a:t> тесту з </a:t>
            </a:r>
            <a:r>
              <a:rPr lang="ru-RU" sz="7200" b="1" dirty="0" err="1">
                <a:solidFill>
                  <a:schemeClr val="bg1"/>
                </a:solidFill>
                <a:latin typeface="Times New Roman" pitchFamily="18" charset="0"/>
                <a:cs typeface="Times New Roman" pitchFamily="18" charset="0"/>
              </a:rPr>
              <a:t>іноземної</a:t>
            </a:r>
            <a:r>
              <a:rPr lang="ru-RU" sz="7200" b="1" dirty="0">
                <a:solidFill>
                  <a:schemeClr val="bg1"/>
                </a:solidFill>
                <a:latin typeface="Times New Roman" pitchFamily="18" charset="0"/>
                <a:cs typeface="Times New Roman" pitchFamily="18" charset="0"/>
              </a:rPr>
              <a:t> </a:t>
            </a:r>
            <a:r>
              <a:rPr lang="ru-RU" sz="7200" b="1" dirty="0" err="1">
                <a:solidFill>
                  <a:schemeClr val="bg1"/>
                </a:solidFill>
                <a:latin typeface="Times New Roman" pitchFamily="18" charset="0"/>
                <a:cs typeface="Times New Roman" pitchFamily="18" charset="0"/>
              </a:rPr>
              <a:t>мови</a:t>
            </a:r>
            <a:r>
              <a:rPr lang="ru-RU" sz="7200" b="1" dirty="0">
                <a:solidFill>
                  <a:schemeClr val="bg1"/>
                </a:solidFill>
                <a:latin typeface="Times New Roman" pitchFamily="18" charset="0"/>
                <a:cs typeface="Times New Roman" pitchFamily="18" charset="0"/>
              </a:rPr>
              <a:t> ЄВІ;</a:t>
            </a:r>
          </a:p>
          <a:p>
            <a:pPr indent="1074738" algn="just" fontAlgn="auto">
              <a:lnSpc>
                <a:spcPct val="120000"/>
              </a:lnSpc>
              <a:spcAft>
                <a:spcPts val="0"/>
              </a:spcAft>
              <a:defRPr/>
            </a:pPr>
            <a:r>
              <a:rPr lang="ru-RU" sz="7200" b="1" dirty="0">
                <a:solidFill>
                  <a:schemeClr val="bg1"/>
                </a:solidFill>
                <a:latin typeface="Times New Roman" pitchFamily="18" charset="0"/>
                <a:cs typeface="Times New Roman" pitchFamily="18" charset="0"/>
              </a:rPr>
              <a:t>П3 – </a:t>
            </a:r>
            <a:r>
              <a:rPr lang="ru-RU" sz="7200" b="1" dirty="0" err="1">
                <a:solidFill>
                  <a:schemeClr val="bg1"/>
                </a:solidFill>
                <a:latin typeface="Times New Roman" pitchFamily="18" charset="0"/>
                <a:cs typeface="Times New Roman" pitchFamily="18" charset="0"/>
              </a:rPr>
              <a:t>оцінка</a:t>
            </a:r>
            <a:r>
              <a:rPr lang="ru-RU" sz="7200" b="1" dirty="0">
                <a:solidFill>
                  <a:schemeClr val="bg1"/>
                </a:solidFill>
                <a:latin typeface="Times New Roman" pitchFamily="18" charset="0"/>
                <a:cs typeface="Times New Roman" pitchFamily="18" charset="0"/>
              </a:rPr>
              <a:t> ЄФВВ </a:t>
            </a:r>
            <a:r>
              <a:rPr lang="ru-RU" sz="7200" b="1" dirty="0" err="1">
                <a:solidFill>
                  <a:schemeClr val="bg1"/>
                </a:solidFill>
                <a:latin typeface="Times New Roman" pitchFamily="18" charset="0"/>
                <a:cs typeface="Times New Roman" pitchFamily="18" charset="0"/>
              </a:rPr>
              <a:t>або</a:t>
            </a:r>
            <a:r>
              <a:rPr lang="ru-RU" sz="7200" b="1" dirty="0">
                <a:solidFill>
                  <a:schemeClr val="bg1"/>
                </a:solidFill>
                <a:latin typeface="Times New Roman" pitchFamily="18" charset="0"/>
                <a:cs typeface="Times New Roman" pitchFamily="18" charset="0"/>
              </a:rPr>
              <a:t> </a:t>
            </a:r>
            <a:r>
              <a:rPr lang="ru-RU" sz="7200" b="1" dirty="0" err="1">
                <a:solidFill>
                  <a:schemeClr val="bg1"/>
                </a:solidFill>
                <a:latin typeface="Times New Roman" pitchFamily="18" charset="0"/>
                <a:cs typeface="Times New Roman" pitchFamily="18" charset="0"/>
              </a:rPr>
              <a:t>оцінка</a:t>
            </a:r>
            <a:r>
              <a:rPr lang="ru-RU" sz="7200" b="1" dirty="0">
                <a:solidFill>
                  <a:schemeClr val="bg1"/>
                </a:solidFill>
                <a:latin typeface="Times New Roman" pitchFamily="18" charset="0"/>
                <a:cs typeface="Times New Roman" pitchFamily="18" charset="0"/>
              </a:rPr>
              <a:t> </a:t>
            </a:r>
            <a:r>
              <a:rPr lang="ru-RU" sz="7200" b="1" dirty="0" err="1">
                <a:solidFill>
                  <a:schemeClr val="bg1"/>
                </a:solidFill>
                <a:latin typeface="Times New Roman" pitchFamily="18" charset="0"/>
                <a:cs typeface="Times New Roman" pitchFamily="18" charset="0"/>
              </a:rPr>
              <a:t>фахового</a:t>
            </a:r>
            <a:r>
              <a:rPr lang="ru-RU" sz="7200" b="1" dirty="0">
                <a:solidFill>
                  <a:schemeClr val="bg1"/>
                </a:solidFill>
                <a:latin typeface="Times New Roman" pitchFamily="18" charset="0"/>
                <a:cs typeface="Times New Roman" pitchFamily="18" charset="0"/>
              </a:rPr>
              <a:t> </a:t>
            </a:r>
            <a:r>
              <a:rPr lang="ru-RU" sz="7200" b="1" dirty="0" err="1">
                <a:solidFill>
                  <a:schemeClr val="bg1"/>
                </a:solidFill>
                <a:latin typeface="Times New Roman" pitchFamily="18" charset="0"/>
                <a:cs typeface="Times New Roman" pitchFamily="18" charset="0"/>
              </a:rPr>
              <a:t>іспиту</a:t>
            </a:r>
            <a:endParaRPr lang="ru-RU" sz="6200" b="1" dirty="0">
              <a:solidFill>
                <a:schemeClr val="bg1"/>
              </a:solidFill>
              <a:latin typeface="Times New Roman" pitchFamily="18" charset="0"/>
              <a:cs typeface="Times New Roman" pitchFamily="18" charset="0"/>
            </a:endParaRPr>
          </a:p>
        </p:txBody>
      </p:sp>
      <p:pic>
        <p:nvPicPr>
          <p:cNvPr id="5" name="Picture 4" descr="gerbddmam"/>
          <p:cNvPicPr>
            <a:picLocks noChangeAspect="1" noChangeArrowheads="1"/>
          </p:cNvPicPr>
          <p:nvPr/>
        </p:nvPicPr>
        <p:blipFill>
          <a:blip r:embed="rId2"/>
          <a:srcRect/>
          <a:stretch>
            <a:fillRect/>
          </a:stretch>
        </p:blipFill>
        <p:spPr>
          <a:xfrm>
            <a:off x="8065353" y="188913"/>
            <a:ext cx="817552" cy="935831"/>
          </a:xfrm>
          <a:prstGeom prst="rect">
            <a:avLst/>
          </a:prstGeom>
          <a:effectLst>
            <a:softEdge rad="127000"/>
          </a:effectLst>
        </p:spPr>
      </p:pic>
      <p:sp>
        <p:nvSpPr>
          <p:cNvPr id="3" name="TextBox 2"/>
          <p:cNvSpPr txBox="1"/>
          <p:nvPr/>
        </p:nvSpPr>
        <p:spPr>
          <a:xfrm>
            <a:off x="512763" y="4960938"/>
            <a:ext cx="8631237" cy="1016000"/>
          </a:xfrm>
          <a:prstGeom prst="rect">
            <a:avLst/>
          </a:prstGeom>
          <a:noFill/>
        </p:spPr>
        <p:txBody>
          <a:bodyPr>
            <a:spAutoFit/>
          </a:bodyPr>
          <a:lstStyle/>
          <a:p>
            <a:pPr algn="ctr"/>
            <a:r>
              <a:rPr lang="uk-UA" sz="2000" b="1">
                <a:solidFill>
                  <a:srgbClr val="0000CC"/>
                </a:solidFill>
                <a:latin typeface="Times New Roman" pitchFamily="18" charset="0"/>
                <a:cs typeface="Calibri" pitchFamily="34" charset="0"/>
              </a:rPr>
              <a:t>Конкурсний бал для вступу на місця державного замовлення: </a:t>
            </a:r>
          </a:p>
          <a:p>
            <a:pPr algn="just"/>
            <a:r>
              <a:rPr lang="uk-UA" sz="2000" b="1">
                <a:solidFill>
                  <a:srgbClr val="FF0000"/>
                </a:solidFill>
                <a:latin typeface="Times New Roman" pitchFamily="18" charset="0"/>
                <a:cs typeface="Calibri" pitchFamily="34" charset="0"/>
              </a:rPr>
              <a:t>281 «Публічне управління та адміністрування» </a:t>
            </a:r>
            <a:r>
              <a:rPr lang="uk-UA" sz="2000" b="1">
                <a:solidFill>
                  <a:srgbClr val="0000CC"/>
                </a:solidFill>
                <a:latin typeface="Times New Roman" pitchFamily="18" charset="0"/>
                <a:cs typeface="Calibri" pitchFamily="34" charset="0"/>
              </a:rPr>
              <a:t>не менше </a:t>
            </a:r>
            <a:r>
              <a:rPr lang="uk-UA" sz="2000" b="1">
                <a:solidFill>
                  <a:srgbClr val="FF0000"/>
                </a:solidFill>
                <a:latin typeface="Times New Roman" pitchFamily="18" charset="0"/>
                <a:cs typeface="Calibri" pitchFamily="34" charset="0"/>
              </a:rPr>
              <a:t>150 балів</a:t>
            </a:r>
          </a:p>
          <a:p>
            <a:pPr algn="just"/>
            <a:r>
              <a:rPr lang="uk-UA" sz="2000" b="1">
                <a:solidFill>
                  <a:srgbClr val="FF0000"/>
                </a:solidFill>
                <a:latin typeface="Times New Roman" pitchFamily="18" charset="0"/>
                <a:cs typeface="Calibri" pitchFamily="34" charset="0"/>
              </a:rPr>
              <a:t>для інших спеціальностей </a:t>
            </a:r>
            <a:r>
              <a:rPr lang="uk-UA" sz="2000" b="1">
                <a:solidFill>
                  <a:srgbClr val="0000CC"/>
                </a:solidFill>
                <a:latin typeface="Times New Roman" pitchFamily="18" charset="0"/>
                <a:cs typeface="Calibri" pitchFamily="34" charset="0"/>
              </a:rPr>
              <a:t>–</a:t>
            </a:r>
            <a:r>
              <a:rPr lang="uk-UA" sz="2000" b="1">
                <a:solidFill>
                  <a:srgbClr val="000000"/>
                </a:solidFill>
                <a:latin typeface="Times New Roman" pitchFamily="18" charset="0"/>
                <a:cs typeface="Calibri" pitchFamily="34" charset="0"/>
              </a:rPr>
              <a:t> </a:t>
            </a:r>
            <a:r>
              <a:rPr lang="uk-UA" sz="2000" b="1">
                <a:solidFill>
                  <a:srgbClr val="0000CC"/>
                </a:solidFill>
                <a:latin typeface="Times New Roman" pitchFamily="18" charset="0"/>
                <a:cs typeface="Calibri" pitchFamily="34" charset="0"/>
              </a:rPr>
              <a:t>не менше ніж </a:t>
            </a:r>
            <a:r>
              <a:rPr lang="uk-UA" sz="2000" b="1">
                <a:solidFill>
                  <a:srgbClr val="FF0000"/>
                </a:solidFill>
                <a:latin typeface="Times New Roman" pitchFamily="18" charset="0"/>
                <a:cs typeface="Calibri" pitchFamily="34" charset="0"/>
              </a:rPr>
              <a:t>130 балів</a:t>
            </a:r>
            <a:endParaRPr lang="ru-RU" sz="2000">
              <a:solidFill>
                <a:srgbClr val="000000"/>
              </a:solidFill>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179388" y="196850"/>
            <a:ext cx="8785225" cy="5969000"/>
          </a:xfrm>
          <a:solidFill>
            <a:schemeClr val="accent1">
              <a:lumMod val="40000"/>
              <a:lumOff val="60000"/>
            </a:schemeClr>
          </a:solidFill>
        </p:spPr>
        <p:txBody>
          <a:bodyPr>
            <a:normAutofit/>
          </a:bodyPr>
          <a:lstStyle/>
          <a:p>
            <a:pPr algn="ctr">
              <a:lnSpc>
                <a:spcPct val="60000"/>
              </a:lnSpc>
              <a:buFontTx/>
              <a:buNone/>
            </a:pPr>
            <a:endParaRPr lang="ru-RU" sz="600" b="1" smtClean="0">
              <a:solidFill>
                <a:srgbClr val="C00000"/>
              </a:solidFill>
            </a:endParaRPr>
          </a:p>
          <a:p>
            <a:pPr algn="ctr">
              <a:lnSpc>
                <a:spcPct val="80000"/>
              </a:lnSpc>
              <a:buFont typeface="Symbol" pitchFamily="18" charset="2"/>
              <a:buNone/>
            </a:pPr>
            <a:r>
              <a:rPr lang="en-US" sz="1800" smtClean="0">
                <a:solidFill>
                  <a:srgbClr val="052E65"/>
                </a:solidFill>
                <a:latin typeface="Times New Roman" pitchFamily="18" charset="0"/>
                <a:cs typeface="Times New Roman" pitchFamily="18" charset="0"/>
              </a:rPr>
              <a:t>   </a:t>
            </a:r>
            <a:r>
              <a:rPr lang="ru-RU" b="1" smtClean="0">
                <a:solidFill>
                  <a:srgbClr val="0000CC"/>
                </a:solidFill>
                <a:latin typeface="Times New Roman" pitchFamily="18" charset="0"/>
              </a:rPr>
              <a:t>Перелік документів, що необхідно надати для вступу до ДДМА</a:t>
            </a:r>
            <a:r>
              <a:rPr lang="en-US" smtClean="0">
                <a:solidFill>
                  <a:srgbClr val="052E65"/>
                </a:solidFill>
                <a:latin typeface="Times New Roman" pitchFamily="18" charset="0"/>
                <a:cs typeface="Times New Roman" pitchFamily="18" charset="0"/>
              </a:rPr>
              <a:t> </a:t>
            </a:r>
            <a:endParaRPr lang="uk-UA" smtClean="0">
              <a:solidFill>
                <a:srgbClr val="052E65"/>
              </a:solidFill>
              <a:latin typeface="Times New Roman" pitchFamily="18" charset="0"/>
              <a:cs typeface="Times New Roman" pitchFamily="18" charset="0"/>
            </a:endParaRPr>
          </a:p>
          <a:p>
            <a:pPr algn="just">
              <a:lnSpc>
                <a:spcPct val="150000"/>
              </a:lnSpc>
              <a:buFont typeface="Symbol" pitchFamily="18" charset="2"/>
              <a:buNone/>
            </a:pPr>
            <a:r>
              <a:rPr lang="en-US" sz="1800" smtClean="0">
                <a:solidFill>
                  <a:srgbClr val="052E65"/>
                </a:solidFill>
                <a:latin typeface="Times New Roman" pitchFamily="18" charset="0"/>
                <a:cs typeface="Times New Roman" pitchFamily="18" charset="0"/>
              </a:rPr>
              <a:t> </a:t>
            </a:r>
            <a:r>
              <a:rPr lang="uk-UA" sz="1800" smtClean="0">
                <a:solidFill>
                  <a:srgbClr val="0000CC"/>
                </a:solidFill>
                <a:latin typeface="Times New Roman" pitchFamily="18" charset="0"/>
                <a:cs typeface="Times New Roman" pitchFamily="18" charset="0"/>
              </a:rPr>
              <a:t>Абітурієнти, які були рекомендовані до зарахування на навчання за державним замовленням або за кошти фізичних та юридичних осіб, мають надіслати </a:t>
            </a:r>
            <a:r>
              <a:rPr lang="uk-UA" sz="1800" b="1" smtClean="0">
                <a:solidFill>
                  <a:srgbClr val="C00000"/>
                </a:solidFill>
                <a:latin typeface="Times New Roman" pitchFamily="18" charset="0"/>
                <a:cs typeface="Times New Roman" pitchFamily="18" charset="0"/>
              </a:rPr>
              <a:t>до</a:t>
            </a:r>
            <a:r>
              <a:rPr lang="uk-UA" sz="1800" smtClean="0">
                <a:solidFill>
                  <a:srgbClr val="0000CC"/>
                </a:solidFill>
                <a:latin typeface="Times New Roman" pitchFamily="18" charset="0"/>
                <a:cs typeface="Times New Roman" pitchFamily="18" charset="0"/>
              </a:rPr>
              <a:t> </a:t>
            </a:r>
            <a:r>
              <a:rPr lang="uk-UA" sz="1800" b="1" smtClean="0">
                <a:solidFill>
                  <a:srgbClr val="C00000"/>
                </a:solidFill>
                <a:latin typeface="Times New Roman" pitchFamily="18" charset="0"/>
                <a:cs typeface="Times New Roman" pitchFamily="18" charset="0"/>
              </a:rPr>
              <a:t>26 серпня</a:t>
            </a:r>
            <a:r>
              <a:rPr lang="uk-UA" sz="1800" smtClean="0">
                <a:solidFill>
                  <a:srgbClr val="0000CC"/>
                </a:solidFill>
                <a:latin typeface="Times New Roman" pitchFamily="18" charset="0"/>
                <a:cs typeface="Times New Roman" pitchFamily="18" charset="0"/>
              </a:rPr>
              <a:t> на електронну пошту </a:t>
            </a:r>
            <a:r>
              <a:rPr lang="uk-UA" sz="1800" b="1" smtClean="0">
                <a:solidFill>
                  <a:srgbClr val="C00000"/>
                </a:solidFill>
                <a:latin typeface="Times New Roman" pitchFamily="18" charset="0"/>
                <a:cs typeface="Times New Roman" pitchFamily="18" charset="0"/>
              </a:rPr>
              <a:t>pk.ddma.1952@gmail.com </a:t>
            </a:r>
            <a:r>
              <a:rPr lang="uk-UA" sz="1800" smtClean="0">
                <a:solidFill>
                  <a:srgbClr val="0000CC"/>
                </a:solidFill>
                <a:latin typeface="Times New Roman" pitchFamily="18" charset="0"/>
                <a:cs typeface="Times New Roman" pitchFamily="18" charset="0"/>
              </a:rPr>
              <a:t>приймальної комісії сканкопії та/або фотокопії наступних документів з накладанням КЕП/ЕЦП:</a:t>
            </a:r>
          </a:p>
          <a:p>
            <a:pPr algn="just">
              <a:lnSpc>
                <a:spcPct val="80000"/>
              </a:lnSpc>
              <a:buFont typeface="Symbol" pitchFamily="18" charset="2"/>
              <a:buNone/>
            </a:pPr>
            <a:endParaRPr lang="ru-RU" sz="1800" smtClean="0">
              <a:solidFill>
                <a:srgbClr val="0000CC"/>
              </a:solidFill>
              <a:latin typeface="Times New Roman" pitchFamily="18" charset="0"/>
              <a:cs typeface="Times New Roman" pitchFamily="18" charset="0"/>
            </a:endParaRPr>
          </a:p>
          <a:p>
            <a:pPr>
              <a:lnSpc>
                <a:spcPct val="80000"/>
              </a:lnSpc>
            </a:pPr>
            <a:r>
              <a:rPr lang="ru-RU" sz="1800" b="1" smtClean="0">
                <a:solidFill>
                  <a:srgbClr val="0000CC"/>
                </a:solidFill>
                <a:latin typeface="Times New Roman" pitchFamily="18" charset="0"/>
                <a:cs typeface="Times New Roman" pitchFamily="18" charset="0"/>
              </a:rPr>
              <a:t>документа, що посвідчує особу та громадянство. В разі наявності ID-картки, витяг про місце проживання із застосунку Д</a:t>
            </a:r>
            <a:r>
              <a:rPr lang="ru-RU" sz="1800" b="1" i="1" smtClean="0">
                <a:solidFill>
                  <a:srgbClr val="0000CC"/>
                </a:solidFill>
                <a:latin typeface="Times New Roman" pitchFamily="18" charset="0"/>
                <a:cs typeface="Times New Roman" pitchFamily="18" charset="0"/>
              </a:rPr>
              <a:t>і</a:t>
            </a:r>
            <a:r>
              <a:rPr lang="ru-RU" sz="1800" b="1" smtClean="0">
                <a:solidFill>
                  <a:srgbClr val="0000CC"/>
                </a:solidFill>
                <a:latin typeface="Times New Roman" pitchFamily="18" charset="0"/>
                <a:cs typeface="Times New Roman" pitchFamily="18" charset="0"/>
              </a:rPr>
              <a:t>я; </a:t>
            </a:r>
          </a:p>
          <a:p>
            <a:pPr>
              <a:lnSpc>
                <a:spcPct val="80000"/>
              </a:lnSpc>
            </a:pPr>
            <a:endParaRPr lang="ru-RU" sz="1000" b="1" smtClean="0">
              <a:solidFill>
                <a:srgbClr val="0000CC"/>
              </a:solidFill>
              <a:latin typeface="Times New Roman" pitchFamily="18" charset="0"/>
              <a:cs typeface="Times New Roman" pitchFamily="18" charset="0"/>
            </a:endParaRPr>
          </a:p>
          <a:p>
            <a:pPr>
              <a:lnSpc>
                <a:spcPct val="80000"/>
              </a:lnSpc>
            </a:pPr>
            <a:r>
              <a:rPr lang="ru-RU" sz="1800" b="1" smtClean="0">
                <a:solidFill>
                  <a:srgbClr val="0000CC"/>
                </a:solidFill>
                <a:latin typeface="Times New Roman" pitchFamily="18" charset="0"/>
                <a:cs typeface="Times New Roman" pitchFamily="18" charset="0"/>
              </a:rPr>
              <a:t>довідки про присвоєння індивідуального податкового номера; </a:t>
            </a:r>
          </a:p>
          <a:p>
            <a:pPr>
              <a:lnSpc>
                <a:spcPct val="80000"/>
              </a:lnSpc>
            </a:pPr>
            <a:endParaRPr lang="ru-RU" sz="1000" b="1" smtClean="0">
              <a:solidFill>
                <a:srgbClr val="0000CC"/>
              </a:solidFill>
              <a:latin typeface="Times New Roman" pitchFamily="18" charset="0"/>
              <a:cs typeface="Times New Roman" pitchFamily="18" charset="0"/>
            </a:endParaRPr>
          </a:p>
          <a:p>
            <a:pPr>
              <a:lnSpc>
                <a:spcPct val="80000"/>
              </a:lnSpc>
            </a:pPr>
            <a:r>
              <a:rPr lang="uk-UA" sz="1800" b="1" i="1" smtClean="0">
                <a:solidFill>
                  <a:srgbClr val="0000CC"/>
                </a:solidFill>
                <a:latin typeface="Times New Roman" pitchFamily="18" charset="0"/>
                <a:cs typeface="Times New Roman" pitchFamily="18" charset="0"/>
              </a:rPr>
              <a:t>для призовників - посвідчення про приписку до призовної дільниці; </a:t>
            </a:r>
          </a:p>
          <a:p>
            <a:pPr>
              <a:lnSpc>
                <a:spcPct val="80000"/>
              </a:lnSpc>
              <a:buFont typeface="Symbol" pitchFamily="18" charset="2"/>
              <a:buNone/>
            </a:pPr>
            <a:r>
              <a:rPr lang="uk-UA" sz="1800" b="1" i="1" smtClean="0">
                <a:solidFill>
                  <a:srgbClr val="0000CC"/>
                </a:solidFill>
                <a:latin typeface="Times New Roman" pitchFamily="18" charset="0"/>
                <a:cs typeface="Times New Roman" pitchFamily="18" charset="0"/>
              </a:rPr>
              <a:t>для військовозобов’язаних - військовий квиток або тимчасове посвідчення військовозобов’язаного; для резервістів - військовий квиток; (</a:t>
            </a:r>
            <a:r>
              <a:rPr lang="uk-UA" sz="1800" smtClean="0">
                <a:solidFill>
                  <a:srgbClr val="0000CC"/>
                </a:solidFill>
                <a:latin typeface="Times New Roman" pitchFamily="18" charset="0"/>
                <a:cs typeface="Times New Roman" pitchFamily="18" charset="0"/>
              </a:rPr>
              <a:t>з позначкою про взяття на військовий облік та оновлених облікових даних після 2022 року.)</a:t>
            </a:r>
            <a:endParaRPr lang="uk-UA" sz="1800" b="1" i="1" smtClean="0">
              <a:solidFill>
                <a:srgbClr val="0000CC"/>
              </a:solidFill>
              <a:latin typeface="Times New Roman" pitchFamily="18" charset="0"/>
              <a:cs typeface="Times New Roman" pitchFamily="18" charset="0"/>
            </a:endParaRPr>
          </a:p>
          <a:p>
            <a:pPr>
              <a:lnSpc>
                <a:spcPct val="80000"/>
              </a:lnSpc>
              <a:buFont typeface="Symbol" pitchFamily="18" charset="2"/>
              <a:buNone/>
            </a:pPr>
            <a:endParaRPr lang="uk-UA" sz="1000" b="1" i="1" smtClean="0">
              <a:solidFill>
                <a:srgbClr val="0000CC"/>
              </a:solidFill>
              <a:latin typeface="Times New Roman" pitchFamily="18" charset="0"/>
              <a:cs typeface="Times New Roman" pitchFamily="18" charset="0"/>
            </a:endParaRPr>
          </a:p>
          <a:p>
            <a:pPr>
              <a:lnSpc>
                <a:spcPct val="80000"/>
              </a:lnSpc>
            </a:pPr>
            <a:r>
              <a:rPr lang="uk-UA" sz="1800" b="1" smtClean="0">
                <a:solidFill>
                  <a:srgbClr val="0000CC"/>
                </a:solidFill>
                <a:latin typeface="Times New Roman" pitchFamily="18" charset="0"/>
                <a:cs typeface="Times New Roman" pitchFamily="18" charset="0"/>
              </a:rPr>
              <a:t>диплому бакалавра, спеціаліста, магістра і додатка до нього;</a:t>
            </a:r>
          </a:p>
          <a:p>
            <a:pPr>
              <a:lnSpc>
                <a:spcPct val="80000"/>
              </a:lnSpc>
            </a:pPr>
            <a:endParaRPr lang="ru-RU" sz="1000" b="1" smtClean="0">
              <a:solidFill>
                <a:srgbClr val="0000CC"/>
              </a:solidFill>
              <a:latin typeface="Times New Roman" pitchFamily="18" charset="0"/>
              <a:cs typeface="Times New Roman" pitchFamily="18" charset="0"/>
            </a:endParaRPr>
          </a:p>
          <a:p>
            <a:pPr>
              <a:lnSpc>
                <a:spcPct val="80000"/>
              </a:lnSpc>
            </a:pPr>
            <a:r>
              <a:rPr lang="uk-UA" sz="1800" b="1" smtClean="0">
                <a:solidFill>
                  <a:srgbClr val="0000CC"/>
                </a:solidFill>
                <a:latin typeface="Times New Roman" pitchFamily="18" charset="0"/>
                <a:cs typeface="Times New Roman" pitchFamily="18" charset="0"/>
              </a:rPr>
              <a:t>кольорову фотокартку розміром 3 × 4 см.</a:t>
            </a:r>
            <a:endParaRPr lang="ru-RU" sz="1800" b="1" smtClean="0">
              <a:solidFill>
                <a:srgbClr val="0000CC"/>
              </a:solidFill>
              <a:latin typeface="Times New Roman" pitchFamily="18" charset="0"/>
              <a:cs typeface="Times New Roman" pitchFamily="18" charset="0"/>
            </a:endParaRPr>
          </a:p>
        </p:txBody>
      </p:sp>
      <p:pic>
        <p:nvPicPr>
          <p:cNvPr id="9" name="Picture 4" descr="gerbddmam"/>
          <p:cNvPicPr>
            <a:picLocks noChangeAspect="1" noChangeArrowheads="1"/>
          </p:cNvPicPr>
          <p:nvPr/>
        </p:nvPicPr>
        <p:blipFill>
          <a:blip r:embed="rId2"/>
          <a:srcRect/>
          <a:stretch>
            <a:fillRect/>
          </a:stretch>
        </p:blipFill>
        <p:spPr>
          <a:xfrm>
            <a:off x="8515169" y="16976"/>
            <a:ext cx="628831" cy="719807"/>
          </a:xfrm>
          <a:prstGeom prst="rect">
            <a:avLst/>
          </a:prstGeom>
          <a:effectLst>
            <a:softEdge rad="127000"/>
          </a:effectLst>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extBox 3"/>
          <p:cNvSpPr txBox="1">
            <a:spLocks noChangeArrowheads="1"/>
          </p:cNvSpPr>
          <p:nvPr/>
        </p:nvSpPr>
        <p:spPr bwMode="auto">
          <a:xfrm>
            <a:off x="331788" y="476250"/>
            <a:ext cx="7777162" cy="646113"/>
          </a:xfrm>
          <a:prstGeom prst="rect">
            <a:avLst/>
          </a:prstGeom>
          <a:noFill/>
          <a:ln w="9525">
            <a:noFill/>
            <a:miter lim="800000"/>
            <a:headEnd/>
            <a:tailEnd/>
          </a:ln>
        </p:spPr>
        <p:txBody>
          <a:bodyPr>
            <a:spAutoFit/>
          </a:bodyPr>
          <a:lstStyle/>
          <a:p>
            <a:pPr algn="ctr"/>
            <a:r>
              <a:rPr lang="ru-RU">
                <a:solidFill>
                  <a:srgbClr val="FFFFFF"/>
                </a:solidFill>
                <a:latin typeface="Times New Roman" pitchFamily="18" charset="0"/>
                <a:cs typeface="Times New Roman" pitchFamily="18" charset="0"/>
              </a:rPr>
              <a:t>Перелік спеціальностей і освітніх програм для подання заяв та документів  до ДДМА на денну та заочну форми здобуття освти у 2024 р.</a:t>
            </a:r>
          </a:p>
        </p:txBody>
      </p:sp>
      <p:pic>
        <p:nvPicPr>
          <p:cNvPr id="5" name="Picture 4" descr="gerbddmam"/>
          <p:cNvPicPr>
            <a:picLocks noChangeAspect="1" noChangeArrowheads="1"/>
          </p:cNvPicPr>
          <p:nvPr/>
        </p:nvPicPr>
        <p:blipFill>
          <a:blip r:embed="rId2"/>
          <a:stretch>
            <a:fillRect/>
          </a:stretch>
        </p:blipFill>
        <p:spPr>
          <a:xfrm>
            <a:off x="8028384" y="188640"/>
            <a:ext cx="851782" cy="974439"/>
          </a:xfrm>
          <a:prstGeom prst="rect">
            <a:avLst/>
          </a:prstGeom>
          <a:effectLst>
            <a:softEdge rad="127000"/>
          </a:effectLst>
        </p:spPr>
      </p:pic>
      <p:graphicFrame>
        <p:nvGraphicFramePr>
          <p:cNvPr id="2" name="Таблица 1"/>
          <p:cNvGraphicFramePr>
            <a:graphicFrameLocks noGrp="1"/>
          </p:cNvGraphicFramePr>
          <p:nvPr/>
        </p:nvGraphicFramePr>
        <p:xfrm>
          <a:off x="468313" y="1163638"/>
          <a:ext cx="7640637" cy="5505450"/>
        </p:xfrm>
        <a:graphic>
          <a:graphicData uri="http://schemas.openxmlformats.org/drawingml/2006/table">
            <a:tbl>
              <a:tblPr/>
              <a:tblGrid>
                <a:gridCol w="1841500"/>
                <a:gridCol w="1846262"/>
                <a:gridCol w="1765300"/>
                <a:gridCol w="2187575"/>
              </a:tblGrid>
              <a:tr h="1016000">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1" i="0" u="none" strike="noStrike" cap="none" normalizeH="0" baseline="0" smtClean="0">
                          <a:ln>
                            <a:noFill/>
                          </a:ln>
                          <a:solidFill>
                            <a:srgbClr val="0000CC"/>
                          </a:solidFill>
                          <a:effectLst/>
                          <a:latin typeface="Times New Roman" pitchFamily="18" charset="0"/>
                          <a:cs typeface="Times New Roman" pitchFamily="18" charset="0"/>
                        </a:rPr>
                        <a:t>Шифр, спеціальність</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45216" marR="452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1" i="0" u="none" strike="noStrike" cap="none" normalizeH="0" baseline="0" smtClean="0">
                          <a:ln>
                            <a:noFill/>
                          </a:ln>
                          <a:solidFill>
                            <a:srgbClr val="0000CC"/>
                          </a:solidFill>
                          <a:effectLst/>
                          <a:latin typeface="Times New Roman" pitchFamily="18" charset="0"/>
                          <a:cs typeface="Times New Roman" pitchFamily="18" charset="0"/>
                        </a:rPr>
                        <a:t>Освітньо-професійна програма</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1" i="0" u="none" strike="noStrike" cap="none" normalizeH="0" baseline="0" smtClean="0">
                          <a:ln>
                            <a:noFill/>
                          </a:ln>
                          <a:solidFill>
                            <a:srgbClr val="0000CC"/>
                          </a:solidFill>
                          <a:effectLst/>
                          <a:latin typeface="Times New Roman" pitchFamily="18" charset="0"/>
                          <a:cs typeface="Times New Roman" pitchFamily="18" charset="0"/>
                        </a:rPr>
                        <a:t>(термін навчання 1 рік 4 місяці)</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45216" marR="4521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1" i="0" u="none" strike="noStrike" cap="none" normalizeH="0" baseline="0" smtClean="0">
                          <a:ln>
                            <a:noFill/>
                          </a:ln>
                          <a:solidFill>
                            <a:srgbClr val="0000CC"/>
                          </a:solidFill>
                          <a:effectLst/>
                          <a:latin typeface="Times New Roman" pitchFamily="18" charset="0"/>
                          <a:cs typeface="Times New Roman" pitchFamily="18" charset="0"/>
                        </a:rPr>
                        <a:t>Освітньо-наукова програма</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1" i="0" u="none" strike="noStrike" cap="none" normalizeH="0" baseline="0" smtClean="0">
                          <a:ln>
                            <a:noFill/>
                          </a:ln>
                          <a:solidFill>
                            <a:srgbClr val="0000CC"/>
                          </a:solidFill>
                          <a:effectLst/>
                          <a:latin typeface="Times New Roman" pitchFamily="18" charset="0"/>
                          <a:cs typeface="Times New Roman" pitchFamily="18" charset="0"/>
                        </a:rPr>
                        <a:t>(термін навчання 1 рік 9 місяців)</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45216" marR="452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1" i="0" u="none" strike="noStrike" cap="none" normalizeH="0" baseline="0" smtClean="0">
                          <a:ln>
                            <a:noFill/>
                          </a:ln>
                          <a:solidFill>
                            <a:srgbClr val="0000CC"/>
                          </a:solidFill>
                          <a:effectLst/>
                          <a:latin typeface="Times New Roman" pitchFamily="18" charset="0"/>
                          <a:cs typeface="Times New Roman" pitchFamily="18" charset="0"/>
                        </a:rPr>
                        <a:t>Вступні іспити</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45216" marR="452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uk-UA" sz="1200" b="1" i="0" u="none" strike="noStrike" cap="none" normalizeH="0" baseline="0" smtClean="0">
                          <a:ln>
                            <a:noFill/>
                          </a:ln>
                          <a:solidFill>
                            <a:srgbClr val="0000CC"/>
                          </a:solidFill>
                          <a:effectLst/>
                          <a:latin typeface="Times New Roman" pitchFamily="18" charset="0"/>
                          <a:cs typeface="Times New Roman" pitchFamily="18" charset="0"/>
                        </a:rPr>
                        <a:t>131</a:t>
                      </a: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 Прикладна механіка</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45216" marR="452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Прикладна механіка</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45216" marR="452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Прикладна механіка</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45216" marR="452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NewRomanPSMT"/>
                          <a:cs typeface="Times New Roman" pitchFamily="18" charset="0"/>
                        </a:rPr>
                        <a:t>ЄВІ та фаховий іспит</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45216" marR="452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uk-UA" sz="1200" b="1" i="0" u="none" strike="noStrike" cap="none" normalizeH="0" baseline="0" smtClean="0">
                          <a:ln>
                            <a:noFill/>
                          </a:ln>
                          <a:solidFill>
                            <a:srgbClr val="0000CC"/>
                          </a:solidFill>
                          <a:effectLst/>
                          <a:latin typeface="Times New Roman" pitchFamily="18" charset="0"/>
                          <a:cs typeface="Times New Roman" pitchFamily="18" charset="0"/>
                        </a:rPr>
                        <a:t>133</a:t>
                      </a: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 Галузеве машинобудування</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45216" marR="452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Галузеве машинобудування</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45216" marR="452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Галузеве машинобудування</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45216" marR="452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NewRomanPSMT"/>
                          <a:cs typeface="Times New Roman" pitchFamily="18" charset="0"/>
                        </a:rPr>
                        <a:t>ЄВІ та фаховий іспит</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45216" marR="452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uk-UA" sz="1200" b="1" i="0" u="none" strike="noStrike" cap="none" normalizeH="0" baseline="0" smtClean="0">
                          <a:ln>
                            <a:noFill/>
                          </a:ln>
                          <a:solidFill>
                            <a:srgbClr val="0000CC"/>
                          </a:solidFill>
                          <a:effectLst/>
                          <a:latin typeface="Times New Roman" pitchFamily="18" charset="0"/>
                          <a:cs typeface="Times New Roman" pitchFamily="18" charset="0"/>
                        </a:rPr>
                        <a:t>136</a:t>
                      </a: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 Металургія</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45216" marR="452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Металургія</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45216" marR="452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45216" marR="452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NewRomanPSMT"/>
                          <a:cs typeface="Times New Roman" pitchFamily="18" charset="0"/>
                        </a:rPr>
                        <a:t>ЄВІ та фаховий іспит</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45216" marR="452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483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uk-UA" sz="1200" b="1" i="0" u="none" strike="noStrike" cap="none" normalizeH="0" baseline="0" smtClean="0">
                          <a:ln>
                            <a:noFill/>
                          </a:ln>
                          <a:solidFill>
                            <a:srgbClr val="0000CC"/>
                          </a:solidFill>
                          <a:effectLst/>
                          <a:latin typeface="Times New Roman" pitchFamily="18" charset="0"/>
                          <a:cs typeface="Times New Roman" pitchFamily="18" charset="0"/>
                        </a:rPr>
                        <a:t>102</a:t>
                      </a: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 Хімія (денна форма здобуття освіти)</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45216" marR="452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Хімія харчових продуктів</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45216" marR="452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45216" marR="452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NewRomanPSMT"/>
                          <a:cs typeface="Times New Roman" pitchFamily="18" charset="0"/>
                        </a:rPr>
                        <a:t>ЄВІ та фаховий іспит</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45216" marR="452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9625">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uk-UA" sz="1200" b="1" i="0" u="none" strike="noStrike" cap="none" normalizeH="0" baseline="0" smtClean="0">
                          <a:ln>
                            <a:noFill/>
                          </a:ln>
                          <a:solidFill>
                            <a:srgbClr val="0000CC"/>
                          </a:solidFill>
                          <a:effectLst/>
                          <a:latin typeface="Times New Roman" pitchFamily="18" charset="0"/>
                          <a:cs typeface="Times New Roman" pitchFamily="18" charset="0"/>
                        </a:rPr>
                        <a:t>141</a:t>
                      </a: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 Електроенергетика,  електротехніка  та електромеханіка</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45216" marR="452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Електроенергетика,  електротехніка та електромеханіка</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45216" marR="452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45216" marR="452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NewRomanPSMT"/>
                          <a:cs typeface="Times New Roman" pitchFamily="18" charset="0"/>
                        </a:rPr>
                        <a:t>ЄВІ та фаховий іспит</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45216" marR="452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uk-UA" sz="1200" b="1" i="0" u="none" strike="noStrike" cap="none" normalizeH="0" baseline="0" smtClean="0">
                          <a:ln>
                            <a:noFill/>
                          </a:ln>
                          <a:solidFill>
                            <a:srgbClr val="0000CC"/>
                          </a:solidFill>
                          <a:effectLst/>
                          <a:latin typeface="Times New Roman" pitchFamily="18" charset="0"/>
                          <a:cs typeface="Times New Roman" pitchFamily="18" charset="0"/>
                        </a:rPr>
                        <a:t>174</a:t>
                      </a: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 Автоматизація, комп’ютерно-інтегровані технології та робототехніка</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45216" marR="452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Автоматизація  та комп’ютерно-інтегровані  технології</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45216" marR="452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Автоматизоване управління технологічними процесами</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45216" marR="452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NewRomanPSMT"/>
                          <a:cs typeface="Times New Roman" pitchFamily="18" charset="0"/>
                        </a:rPr>
                        <a:t>ЄВІ та фаховий іспит</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45216" marR="452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9625">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uk-UA" sz="1200" b="1" i="0" u="none" strike="noStrike" cap="none" normalizeH="0" baseline="0" smtClean="0">
                          <a:ln>
                            <a:noFill/>
                          </a:ln>
                          <a:solidFill>
                            <a:srgbClr val="0000CC"/>
                          </a:solidFill>
                          <a:effectLst/>
                          <a:latin typeface="Times New Roman" pitchFamily="18" charset="0"/>
                          <a:cs typeface="Times New Roman" pitchFamily="18" charset="0"/>
                        </a:rPr>
                        <a:t>232</a:t>
                      </a: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 Соціальне забезпечення </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45216" marR="452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Економіка та організація соціального забезпечення</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45216" marR="452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45216" marR="452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NewRomanPSMT"/>
                          <a:cs typeface="Times New Roman" pitchFamily="18" charset="0"/>
                        </a:rPr>
                        <a:t>ЄВІ та фаховий іспит</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45216" marR="452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erbddmam"/>
          <p:cNvPicPr>
            <a:picLocks noChangeAspect="1" noChangeArrowheads="1"/>
          </p:cNvPicPr>
          <p:nvPr/>
        </p:nvPicPr>
        <p:blipFill>
          <a:blip r:embed="rId2"/>
          <a:stretch>
            <a:fillRect/>
          </a:stretch>
        </p:blipFill>
        <p:spPr>
          <a:xfrm>
            <a:off x="8028384" y="188640"/>
            <a:ext cx="851782" cy="974439"/>
          </a:xfrm>
          <a:prstGeom prst="rect">
            <a:avLst/>
          </a:prstGeom>
          <a:effectLst>
            <a:softEdge rad="127000"/>
          </a:effectLst>
        </p:spPr>
      </p:pic>
      <p:graphicFrame>
        <p:nvGraphicFramePr>
          <p:cNvPr id="2" name="Таблица 1"/>
          <p:cNvGraphicFramePr>
            <a:graphicFrameLocks noGrp="1"/>
          </p:cNvGraphicFramePr>
          <p:nvPr/>
        </p:nvGraphicFramePr>
        <p:xfrm>
          <a:off x="107950" y="260350"/>
          <a:ext cx="8772525" cy="6516688"/>
        </p:xfrm>
        <a:graphic>
          <a:graphicData uri="http://schemas.openxmlformats.org/drawingml/2006/table">
            <a:tbl>
              <a:tblPr/>
              <a:tblGrid>
                <a:gridCol w="2114550"/>
                <a:gridCol w="2119313"/>
                <a:gridCol w="2028825"/>
                <a:gridCol w="752475"/>
                <a:gridCol w="1757362"/>
              </a:tblGrid>
              <a:tr h="784225">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1" i="0" u="none" strike="noStrike" cap="none" normalizeH="0" baseline="0" smtClean="0">
                          <a:ln>
                            <a:noFill/>
                          </a:ln>
                          <a:solidFill>
                            <a:srgbClr val="0000CC"/>
                          </a:solidFill>
                          <a:effectLst/>
                          <a:latin typeface="Times New Roman" pitchFamily="18" charset="0"/>
                          <a:cs typeface="Times New Roman" pitchFamily="18" charset="0"/>
                        </a:rPr>
                        <a:t>Шифр, спеціальність</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1" i="0" u="none" strike="noStrike" cap="none" normalizeH="0" baseline="0" smtClean="0">
                          <a:ln>
                            <a:noFill/>
                          </a:ln>
                          <a:solidFill>
                            <a:srgbClr val="0000CC"/>
                          </a:solidFill>
                          <a:effectLst/>
                          <a:latin typeface="Times New Roman" pitchFamily="18" charset="0"/>
                          <a:cs typeface="Times New Roman" pitchFamily="18" charset="0"/>
                        </a:rPr>
                        <a:t>Освітньо-професійна програма</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1" i="0" u="none" strike="noStrike" cap="none" normalizeH="0" baseline="0" smtClean="0">
                          <a:ln>
                            <a:noFill/>
                          </a:ln>
                          <a:solidFill>
                            <a:srgbClr val="0000CC"/>
                          </a:solidFill>
                          <a:effectLst/>
                          <a:latin typeface="Times New Roman" pitchFamily="18" charset="0"/>
                          <a:cs typeface="Times New Roman" pitchFamily="18" charset="0"/>
                        </a:rPr>
                        <a:t>(термін навчання 1 рік 4 місяці)</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1" i="0" u="none" strike="noStrike" cap="none" normalizeH="0" baseline="0" smtClean="0">
                          <a:ln>
                            <a:noFill/>
                          </a:ln>
                          <a:solidFill>
                            <a:srgbClr val="0000CC"/>
                          </a:solidFill>
                          <a:effectLst/>
                          <a:latin typeface="Times New Roman" pitchFamily="18" charset="0"/>
                          <a:cs typeface="Times New Roman" pitchFamily="18" charset="0"/>
                        </a:rPr>
                        <a:t>Освітньо-наукова програма</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1" i="0" u="none" strike="noStrike" cap="none" normalizeH="0" baseline="0" smtClean="0">
                          <a:ln>
                            <a:noFill/>
                          </a:ln>
                          <a:solidFill>
                            <a:srgbClr val="0000CC"/>
                          </a:solidFill>
                          <a:effectLst/>
                          <a:latin typeface="Times New Roman" pitchFamily="18" charset="0"/>
                          <a:cs typeface="Times New Roman" pitchFamily="18" charset="0"/>
                        </a:rPr>
                        <a:t>(термін навчання 1 рік 9 місяців)</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1" i="0" u="none" strike="noStrike" cap="none" normalizeH="0" baseline="0" smtClean="0">
                          <a:ln>
                            <a:noFill/>
                          </a:ln>
                          <a:solidFill>
                            <a:srgbClr val="0000CC"/>
                          </a:solidFill>
                          <a:effectLst/>
                          <a:latin typeface="Times New Roman" pitchFamily="18" charset="0"/>
                          <a:cs typeface="Times New Roman" pitchFamily="18" charset="0"/>
                        </a:rPr>
                        <a:t>Вступні іспити</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385763">
                <a:tc>
                  <a:txBody>
                    <a:bodyPr/>
                    <a:lstStyle/>
                    <a:p>
                      <a:pPr marL="0" marR="0" lvl="0" indent="0" algn="l" defTabSz="914400" rtl="0" eaLnBrk="1" fontAlgn="base" latinLnBrk="0" hangingPunct="1">
                        <a:lnSpc>
                          <a:spcPct val="107000"/>
                        </a:lnSpc>
                        <a:spcBef>
                          <a:spcPct val="0"/>
                        </a:spcBef>
                        <a:spcAft>
                          <a:spcPct val="0"/>
                        </a:spcAft>
                        <a:buClrTx/>
                        <a:buSzTx/>
                        <a:buFontTx/>
                        <a:buNone/>
                        <a:tabLst>
                          <a:tab pos="44450" algn="l"/>
                        </a:tabLst>
                      </a:pPr>
                      <a:r>
                        <a:rPr kumimoji="0" lang="uk-UA" sz="1200" b="1" i="0" u="none" strike="noStrike" cap="none" normalizeH="0" baseline="0" smtClean="0">
                          <a:ln>
                            <a:noFill/>
                          </a:ln>
                          <a:solidFill>
                            <a:srgbClr val="0000CC"/>
                          </a:solidFill>
                          <a:effectLst/>
                          <a:latin typeface="Times New Roman" pitchFamily="18" charset="0"/>
                          <a:cs typeface="Times New Roman" pitchFamily="18" charset="0"/>
                        </a:rPr>
                        <a:t>014.04</a:t>
                      </a: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 Середня освіта (математика)</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Математика</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12">
                  <a:txBody>
                    <a:bodyPr/>
                    <a:lstStyle/>
                    <a:p>
                      <a:pPr marL="71438"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NewRomanPSMT"/>
                          <a:cs typeface="Times New Roman" pitchFamily="18" charset="0"/>
                        </a:rPr>
                        <a:t>ЄВІ</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предметний тест з педагогіки та психології</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84225">
                <a:tc>
                  <a:txBody>
                    <a:bodyPr/>
                    <a:lstStyle/>
                    <a:p>
                      <a:pPr marL="0" marR="0" lvl="0" indent="0" algn="l" defTabSz="914400" rtl="0" eaLnBrk="1" fontAlgn="base" latinLnBrk="0" hangingPunct="1">
                        <a:lnSpc>
                          <a:spcPct val="107000"/>
                        </a:lnSpc>
                        <a:spcBef>
                          <a:spcPct val="0"/>
                        </a:spcBef>
                        <a:spcAft>
                          <a:spcPct val="0"/>
                        </a:spcAft>
                        <a:buClrTx/>
                        <a:buSzTx/>
                        <a:buFontTx/>
                        <a:buNone/>
                        <a:tabLst>
                          <a:tab pos="44450" algn="l"/>
                        </a:tabLst>
                      </a:pPr>
                      <a:r>
                        <a:rPr kumimoji="0" lang="uk-UA" sz="1200" b="1" i="0" u="none" strike="noStrike" cap="none" normalizeH="0" baseline="0" smtClean="0">
                          <a:ln>
                            <a:noFill/>
                          </a:ln>
                          <a:solidFill>
                            <a:srgbClr val="0000CC"/>
                          </a:solidFill>
                          <a:effectLst/>
                          <a:latin typeface="Times New Roman" pitchFamily="18" charset="0"/>
                          <a:cs typeface="Times New Roman" pitchFamily="18" charset="0"/>
                        </a:rPr>
                        <a:t>122</a:t>
                      </a: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 Комп’ютерні науки</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Комп’ютерні науки в техніці, бізнесі та медицині</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Комп’ютерні науки</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rowSpan="4">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uk-UA" sz="1400" b="0" i="0" u="none" strike="noStrike" cap="none" normalizeH="0" baseline="0" smtClean="0">
                          <a:ln>
                            <a:noFill/>
                          </a:ln>
                          <a:solidFill>
                            <a:srgbClr val="0000CC"/>
                          </a:solidFill>
                          <a:effectLst/>
                          <a:latin typeface="Times New Roman" pitchFamily="18" charset="0"/>
                          <a:cs typeface="Times New Roman" pitchFamily="18" charset="0"/>
                        </a:rPr>
                        <a:t>предметний тест з інформаційних технологій</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4200">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uk-UA" sz="1200" b="1" i="0" u="none" strike="noStrike" cap="none" normalizeH="0" baseline="0" smtClean="0">
                          <a:ln>
                            <a:noFill/>
                          </a:ln>
                          <a:solidFill>
                            <a:srgbClr val="0000CC"/>
                          </a:solidFill>
                          <a:effectLst/>
                          <a:latin typeface="Times New Roman" pitchFamily="18" charset="0"/>
                          <a:cs typeface="Times New Roman" pitchFamily="18" charset="0"/>
                        </a:rPr>
                        <a:t>123</a:t>
                      </a: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 Комп’ютерна інженерія</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Комп’ютерні системи та мережі</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r>
              <a:tr h="584200">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uk-UA" sz="1200" b="1" i="0" u="none" strike="noStrike" cap="none" normalizeH="0" baseline="0" smtClean="0">
                          <a:ln>
                            <a:noFill/>
                          </a:ln>
                          <a:solidFill>
                            <a:srgbClr val="0000CC"/>
                          </a:solidFill>
                          <a:effectLst/>
                          <a:latin typeface="Times New Roman" pitchFamily="18" charset="0"/>
                          <a:cs typeface="Times New Roman" pitchFamily="18" charset="0"/>
                        </a:rPr>
                        <a:t>124</a:t>
                      </a: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 Системний аналіз</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Інтелектуальні системи  прийняття рішень</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r>
              <a:tr h="584200">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uk-UA" sz="1200" b="1" i="0" u="none" strike="noStrike" cap="none" normalizeH="0" baseline="0" smtClean="0">
                          <a:ln>
                            <a:noFill/>
                          </a:ln>
                          <a:solidFill>
                            <a:srgbClr val="0000CC"/>
                          </a:solidFill>
                          <a:effectLst/>
                          <a:latin typeface="Times New Roman" pitchFamily="18" charset="0"/>
                          <a:cs typeface="Times New Roman" pitchFamily="18" charset="0"/>
                        </a:rPr>
                        <a:t>126</a:t>
                      </a: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 Інформаційні системи та технології</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Інформаційні системи та  технології</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r>
              <a:tr h="584200">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uk-UA" sz="1200" b="1" i="0" u="none" strike="noStrike" cap="none" normalizeH="0" baseline="0" smtClean="0">
                          <a:ln>
                            <a:noFill/>
                          </a:ln>
                          <a:solidFill>
                            <a:srgbClr val="0000CC"/>
                          </a:solidFill>
                          <a:effectLst/>
                          <a:latin typeface="Times New Roman" pitchFamily="18" charset="0"/>
                          <a:cs typeface="Times New Roman" pitchFamily="18" charset="0"/>
                        </a:rPr>
                        <a:t>051</a:t>
                      </a: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 Економіка</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Економіка та управління підприємством</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предметний тест з економіки та міжнародної економіки</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uk-UA" sz="1200" b="1" i="0" u="none" strike="noStrike" cap="none" normalizeH="0" baseline="0" smtClean="0">
                          <a:ln>
                            <a:noFill/>
                          </a:ln>
                          <a:solidFill>
                            <a:srgbClr val="0000CC"/>
                          </a:solidFill>
                          <a:effectLst/>
                          <a:latin typeface="Times New Roman" pitchFamily="18" charset="0"/>
                          <a:cs typeface="Times New Roman" pitchFamily="18" charset="0"/>
                        </a:rPr>
                        <a:t>071</a:t>
                      </a: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 Облік і оподаткування</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Облік і оподаткування</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rowSpan="2">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предметний тест з обліку та фінансів</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4200">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uk-UA" sz="1200" b="1" i="0" u="none" strike="noStrike" cap="none" normalizeH="0" baseline="0" smtClean="0">
                          <a:ln>
                            <a:noFill/>
                          </a:ln>
                          <a:solidFill>
                            <a:srgbClr val="0000CC"/>
                          </a:solidFill>
                          <a:effectLst/>
                          <a:latin typeface="Times New Roman" pitchFamily="18" charset="0"/>
                          <a:cs typeface="Times New Roman" pitchFamily="18" charset="0"/>
                        </a:rPr>
                        <a:t>072</a:t>
                      </a: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 Фінанси, банківська справа, страхування та фондовий ринок</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Фінанси, банківська справа та страхування</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r>
              <a:tr h="18573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uk-UA" sz="1200" b="1" i="0" u="none" strike="noStrike" cap="none" normalizeH="0" baseline="0" smtClean="0">
                          <a:ln>
                            <a:noFill/>
                          </a:ln>
                          <a:solidFill>
                            <a:srgbClr val="0000CC"/>
                          </a:solidFill>
                          <a:effectLst/>
                          <a:latin typeface="Times New Roman" pitchFamily="18" charset="0"/>
                          <a:cs typeface="Times New Roman" pitchFamily="18" charset="0"/>
                        </a:rPr>
                        <a:t>073</a:t>
                      </a: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 Менеджмент </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Менеджмент</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rowSpan="3">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предметний тест з управління та адміністрування</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73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uk-UA" sz="1200" b="1" i="0" u="none" strike="noStrike" cap="none" normalizeH="0" baseline="0" smtClean="0">
                          <a:ln>
                            <a:noFill/>
                          </a:ln>
                          <a:solidFill>
                            <a:srgbClr val="0000CC"/>
                          </a:solidFill>
                          <a:effectLst/>
                          <a:latin typeface="Times New Roman" pitchFamily="18" charset="0"/>
                          <a:cs typeface="Times New Roman" pitchFamily="18" charset="0"/>
                        </a:rPr>
                        <a:t>075</a:t>
                      </a: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 Маркетинг</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Маркетинг</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r>
              <a:tr h="385763">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uk-UA" sz="1200" b="1" i="0" u="none" strike="noStrike" cap="none" normalizeH="0" baseline="0" smtClean="0">
                          <a:ln>
                            <a:noFill/>
                          </a:ln>
                          <a:solidFill>
                            <a:srgbClr val="0000CC"/>
                          </a:solidFill>
                          <a:effectLst/>
                          <a:latin typeface="Times New Roman" pitchFamily="18" charset="0"/>
                          <a:cs typeface="Times New Roman" pitchFamily="18" charset="0"/>
                        </a:rPr>
                        <a:t>076</a:t>
                      </a: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 Підприємництво та торгівля</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Підприємництво, торгівля та біржова діяльність</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r>
              <a:tr h="584200">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uk-UA" sz="1200" b="1" i="0" u="none" strike="noStrike" cap="none" normalizeH="0" baseline="0" smtClean="0">
                          <a:ln>
                            <a:noFill/>
                          </a:ln>
                          <a:solidFill>
                            <a:srgbClr val="0000CC"/>
                          </a:solidFill>
                          <a:effectLst/>
                          <a:latin typeface="Times New Roman" pitchFamily="18" charset="0"/>
                          <a:cs typeface="Times New Roman" pitchFamily="18" charset="0"/>
                        </a:rPr>
                        <a:t>281</a:t>
                      </a: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 Публічне управління  та адміністрування</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Державна служба</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uk-UA" sz="1200" b="0" i="0" u="none" strike="noStrike" cap="none" normalizeH="0" baseline="0" smtClean="0">
                          <a:ln>
                            <a:noFill/>
                          </a:ln>
                          <a:solidFill>
                            <a:srgbClr val="0000CC"/>
                          </a:solidFill>
                          <a:effectLst/>
                          <a:latin typeface="Times New Roman" pitchFamily="18" charset="0"/>
                          <a:cs typeface="Times New Roman" pitchFamily="18" charset="0"/>
                        </a:rPr>
                        <a:t>один з предметних тестів на вибір вступника</a:t>
                      </a:r>
                      <a:endParaRPr kumimoji="0" lang="ru-RU" sz="1200" b="0" i="0" u="none" strike="noStrike" cap="none" normalizeH="0" baseline="0" smtClean="0">
                        <a:ln>
                          <a:noFill/>
                        </a:ln>
                        <a:solidFill>
                          <a:srgbClr val="0000CC"/>
                        </a:solidFill>
                        <a:effectLst/>
                        <a:latin typeface="Times New Roman" pitchFamily="18" charset="0"/>
                        <a:cs typeface="Times New Roman" pitchFamily="18" charset="0"/>
                      </a:endParaRPr>
                    </a:p>
                  </a:txBody>
                  <a:tcPr marL="31515" marR="31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gerbddmam"/>
          <p:cNvPicPr>
            <a:picLocks noGrp="1" noChangeAspect="1" noChangeArrowheads="1"/>
          </p:cNvPicPr>
          <p:nvPr>
            <p:ph type="title" idx="4294967295"/>
          </p:nvPr>
        </p:nvPicPr>
        <p:blipFill>
          <a:blip r:embed="rId2"/>
          <a:srcRect/>
          <a:stretch>
            <a:fillRect/>
          </a:stretch>
        </p:blipFill>
        <p:spPr>
          <a:xfrm>
            <a:off x="7981851" y="184572"/>
            <a:ext cx="998537" cy="1143000"/>
          </a:xfrm>
          <a:effectLst>
            <a:softEdge rad="127000"/>
          </a:effectLst>
        </p:spPr>
      </p:pic>
      <p:sp>
        <p:nvSpPr>
          <p:cNvPr id="111618" name="Rectangle 5"/>
          <p:cNvSpPr>
            <a:spLocks noChangeArrowheads="1"/>
          </p:cNvSpPr>
          <p:nvPr/>
        </p:nvSpPr>
        <p:spPr bwMode="auto">
          <a:xfrm>
            <a:off x="250825" y="212725"/>
            <a:ext cx="8229600" cy="360363"/>
          </a:xfrm>
          <a:prstGeom prst="rect">
            <a:avLst/>
          </a:prstGeom>
          <a:noFill/>
          <a:ln w="9525">
            <a:noFill/>
            <a:miter lim="800000"/>
            <a:headEnd/>
            <a:tailEnd/>
          </a:ln>
        </p:spPr>
        <p:txBody>
          <a:bodyPr anchor="ctr"/>
          <a:lstStyle/>
          <a:p>
            <a:pPr algn="ctr"/>
            <a:r>
              <a:rPr lang="uk-UA" altLang="uk-UA" sz="2800" b="1">
                <a:solidFill>
                  <a:srgbClr val="0000CC"/>
                </a:solidFill>
                <a:latin typeface="Times New Roman" pitchFamily="18" charset="0"/>
                <a:cs typeface="Times New Roman" pitchFamily="18" charset="0"/>
              </a:rPr>
              <a:t>Друга вища освіта</a:t>
            </a:r>
            <a:endParaRPr lang="ru-RU" sz="2800" b="1">
              <a:solidFill>
                <a:srgbClr val="0000CC"/>
              </a:solidFill>
              <a:latin typeface="Times New Roman" pitchFamily="18" charset="0"/>
              <a:cs typeface="Times New Roman" pitchFamily="18" charset="0"/>
            </a:endParaRPr>
          </a:p>
        </p:txBody>
      </p:sp>
      <p:sp>
        <p:nvSpPr>
          <p:cNvPr id="111619" name="TextBox 7"/>
          <p:cNvSpPr txBox="1">
            <a:spLocks noChangeArrowheads="1"/>
          </p:cNvSpPr>
          <p:nvPr/>
        </p:nvSpPr>
        <p:spPr bwMode="auto">
          <a:xfrm>
            <a:off x="417513" y="708025"/>
            <a:ext cx="8389937" cy="3908425"/>
          </a:xfrm>
          <a:prstGeom prst="rect">
            <a:avLst/>
          </a:prstGeom>
          <a:noFill/>
          <a:ln w="9525">
            <a:noFill/>
            <a:miter lim="800000"/>
            <a:headEnd/>
            <a:tailEnd/>
          </a:ln>
        </p:spPr>
        <p:txBody>
          <a:bodyPr>
            <a:spAutoFit/>
          </a:bodyPr>
          <a:lstStyle/>
          <a:p>
            <a:pPr algn="just"/>
            <a:r>
              <a:rPr lang="ru-RU" sz="2000">
                <a:solidFill>
                  <a:srgbClr val="0000CC"/>
                </a:solidFill>
                <a:latin typeface="Times New Roman" pitchFamily="18" charset="0"/>
                <a:cs typeface="Times New Roman" pitchFamily="18" charset="0"/>
              </a:rPr>
              <a:t>       </a:t>
            </a:r>
            <a:r>
              <a:rPr lang="uk-UA" sz="1400" u="sng">
                <a:solidFill>
                  <a:srgbClr val="0000CC"/>
                </a:solidFill>
                <a:latin typeface="Times New Roman" pitchFamily="18" charset="0"/>
                <a:cs typeface="Times New Roman" pitchFamily="18" charset="0"/>
              </a:rPr>
              <a:t>Під час вступу для здобуття вищої освіти ступеня магістра за кошти фізичних та/</a:t>
            </a:r>
          </a:p>
          <a:p>
            <a:pPr algn="just"/>
            <a:r>
              <a:rPr lang="uk-UA" sz="1400" u="sng">
                <a:solidFill>
                  <a:srgbClr val="0000CC"/>
                </a:solidFill>
                <a:latin typeface="Times New Roman" pitchFamily="18" charset="0"/>
                <a:cs typeface="Times New Roman" pitchFamily="18" charset="0"/>
              </a:rPr>
              <a:t>або юридичних осіб, вступники на основі НРК7, можуть за їх вибором або подати результат(-и)</a:t>
            </a:r>
          </a:p>
          <a:p>
            <a:pPr algn="just"/>
            <a:r>
              <a:rPr lang="uk-UA" sz="1400" u="sng">
                <a:solidFill>
                  <a:srgbClr val="0000CC"/>
                </a:solidFill>
                <a:latin typeface="Times New Roman" pitchFamily="18" charset="0"/>
                <a:cs typeface="Times New Roman" pitchFamily="18" charset="0"/>
              </a:rPr>
              <a:t> ЄВІ та/або ЄФВВ, або скласти відповідну(-ий, -і) співбесіду та/або фаховий іспит в ДДМА. </a:t>
            </a:r>
          </a:p>
          <a:p>
            <a:pPr algn="just"/>
            <a:endParaRPr lang="uk-UA" sz="1400" b="1">
              <a:solidFill>
                <a:srgbClr val="0000CC"/>
              </a:solidFill>
              <a:latin typeface="Times New Roman" pitchFamily="18" charset="0"/>
              <a:cs typeface="Times New Roman" pitchFamily="18" charset="0"/>
            </a:endParaRPr>
          </a:p>
          <a:p>
            <a:pPr algn="just"/>
            <a:r>
              <a:rPr lang="uk-UA" sz="1400" b="1">
                <a:solidFill>
                  <a:srgbClr val="0000CC"/>
                </a:solidFill>
                <a:latin typeface="Times New Roman" pitchFamily="18" charset="0"/>
                <a:cs typeface="Times New Roman" pitchFamily="18" charset="0"/>
              </a:rPr>
              <a:t>014.04 Середня освіта (Математика), </a:t>
            </a:r>
          </a:p>
          <a:p>
            <a:pPr algn="just"/>
            <a:r>
              <a:rPr lang="uk-UA" sz="1400" b="1">
                <a:solidFill>
                  <a:srgbClr val="0000CC"/>
                </a:solidFill>
                <a:latin typeface="Times New Roman" pitchFamily="18" charset="0"/>
                <a:cs typeface="Times New Roman" pitchFamily="18" charset="0"/>
              </a:rPr>
              <a:t>051 Економіка, </a:t>
            </a:r>
          </a:p>
          <a:p>
            <a:pPr algn="just"/>
            <a:r>
              <a:rPr lang="uk-UA" sz="1400" b="1">
                <a:solidFill>
                  <a:srgbClr val="0000CC"/>
                </a:solidFill>
                <a:latin typeface="Times New Roman" pitchFamily="18" charset="0"/>
                <a:cs typeface="Times New Roman" pitchFamily="18" charset="0"/>
              </a:rPr>
              <a:t>071 Облік і оподаткування, </a:t>
            </a:r>
          </a:p>
          <a:p>
            <a:pPr algn="just"/>
            <a:r>
              <a:rPr lang="uk-UA" sz="1400" b="1">
                <a:solidFill>
                  <a:srgbClr val="0000CC"/>
                </a:solidFill>
                <a:latin typeface="Times New Roman" pitchFamily="18" charset="0"/>
                <a:cs typeface="Times New Roman" pitchFamily="18" charset="0"/>
              </a:rPr>
              <a:t>072 Фінанси, банківська справа, страхування та фондовий ринок, </a:t>
            </a:r>
          </a:p>
          <a:p>
            <a:pPr algn="just"/>
            <a:r>
              <a:rPr lang="uk-UA" sz="1400" b="1">
                <a:solidFill>
                  <a:srgbClr val="0000CC"/>
                </a:solidFill>
                <a:latin typeface="Times New Roman" pitchFamily="18" charset="0"/>
                <a:cs typeface="Times New Roman" pitchFamily="18" charset="0"/>
              </a:rPr>
              <a:t>073 Менеджмент, </a:t>
            </a:r>
          </a:p>
          <a:p>
            <a:pPr algn="just"/>
            <a:r>
              <a:rPr lang="uk-UA" sz="1400" b="1">
                <a:solidFill>
                  <a:srgbClr val="0000CC"/>
                </a:solidFill>
                <a:latin typeface="Times New Roman" pitchFamily="18" charset="0"/>
                <a:cs typeface="Times New Roman" pitchFamily="18" charset="0"/>
              </a:rPr>
              <a:t>075 Маркетинг, </a:t>
            </a:r>
          </a:p>
          <a:p>
            <a:pPr algn="just"/>
            <a:r>
              <a:rPr lang="uk-UA" sz="1400" b="1">
                <a:solidFill>
                  <a:srgbClr val="0000CC"/>
                </a:solidFill>
                <a:latin typeface="Times New Roman" pitchFamily="18" charset="0"/>
                <a:cs typeface="Times New Roman" pitchFamily="18" charset="0"/>
              </a:rPr>
              <a:t>076 Підприємництво та торгівля, </a:t>
            </a:r>
          </a:p>
          <a:p>
            <a:pPr algn="just"/>
            <a:r>
              <a:rPr lang="ru-RU" sz="1400" b="1">
                <a:solidFill>
                  <a:srgbClr val="0000CC"/>
                </a:solidFill>
                <a:latin typeface="Times New Roman" pitchFamily="18" charset="0"/>
                <a:cs typeface="Times New Roman" pitchFamily="18" charset="0"/>
              </a:rPr>
              <a:t>122 Комп’ютерні науки, </a:t>
            </a:r>
          </a:p>
          <a:p>
            <a:pPr algn="just"/>
            <a:r>
              <a:rPr lang="ru-RU" sz="1400" b="1">
                <a:solidFill>
                  <a:srgbClr val="0000CC"/>
                </a:solidFill>
                <a:latin typeface="Times New Roman" pitchFamily="18" charset="0"/>
                <a:cs typeface="Times New Roman" pitchFamily="18" charset="0"/>
              </a:rPr>
              <a:t>123 Комп’ютерна інженерія, </a:t>
            </a:r>
          </a:p>
          <a:p>
            <a:pPr algn="just"/>
            <a:r>
              <a:rPr lang="ru-RU" sz="1400" b="1">
                <a:solidFill>
                  <a:srgbClr val="0000CC"/>
                </a:solidFill>
                <a:latin typeface="Times New Roman" pitchFamily="18" charset="0"/>
                <a:cs typeface="Times New Roman" pitchFamily="18" charset="0"/>
              </a:rPr>
              <a:t>124 Системний аналіз, </a:t>
            </a:r>
          </a:p>
          <a:p>
            <a:pPr algn="just"/>
            <a:r>
              <a:rPr lang="ru-RU" sz="1400" b="1">
                <a:solidFill>
                  <a:srgbClr val="0000CC"/>
                </a:solidFill>
                <a:latin typeface="Times New Roman" pitchFamily="18" charset="0"/>
                <a:cs typeface="Times New Roman" pitchFamily="18" charset="0"/>
              </a:rPr>
              <a:t>126 Інформаційні системи та технології, </a:t>
            </a:r>
          </a:p>
          <a:p>
            <a:pPr algn="just"/>
            <a:r>
              <a:rPr lang="uk-UA" sz="1400" b="1">
                <a:solidFill>
                  <a:srgbClr val="0000CC"/>
                </a:solidFill>
                <a:latin typeface="Times New Roman" pitchFamily="18" charset="0"/>
                <a:cs typeface="Times New Roman" pitchFamily="18" charset="0"/>
              </a:rPr>
              <a:t>281 Публічне управління та адміністрування.</a:t>
            </a:r>
          </a:p>
          <a:p>
            <a:pPr algn="just"/>
            <a:endParaRPr lang="uk-UA">
              <a:solidFill>
                <a:srgbClr val="0000CC"/>
              </a:solidFill>
              <a:latin typeface="Times New Roman" pitchFamily="18" charset="0"/>
              <a:cs typeface="Times New Roman" pitchFamily="18" charset="0"/>
            </a:endParaRPr>
          </a:p>
        </p:txBody>
      </p:sp>
      <p:sp>
        <p:nvSpPr>
          <p:cNvPr id="9" name="Прямоугольник 8">
            <a:extLst>
              <a:ext uri="{FF2B5EF4-FFF2-40B4-BE49-F238E27FC236}"/>
            </a:extLst>
          </p:cNvPr>
          <p:cNvSpPr/>
          <p:nvPr/>
        </p:nvSpPr>
        <p:spPr>
          <a:xfrm>
            <a:off x="423863" y="3967163"/>
            <a:ext cx="7586662" cy="2678112"/>
          </a:xfrm>
          <a:prstGeom prst="rect">
            <a:avLst/>
          </a:prstGeom>
        </p:spPr>
        <p:txBody>
          <a:bodyPr>
            <a:spAutoFit/>
          </a:bodyPr>
          <a:lstStyle/>
          <a:p>
            <a:pPr algn="ctr" fontAlgn="auto">
              <a:spcBef>
                <a:spcPts val="0"/>
              </a:spcBef>
              <a:spcAft>
                <a:spcPts val="0"/>
              </a:spcAft>
              <a:defRPr/>
            </a:pPr>
            <a:r>
              <a:rPr lang="ru-RU" sz="1400" kern="0" dirty="0">
                <a:solidFill>
                  <a:prstClr val="black"/>
                </a:solidFill>
                <a:latin typeface="Times New Roman" panose="02020603050405020304" pitchFamily="18" charset="0"/>
                <a:cs typeface="Times New Roman" panose="02020603050405020304" pitchFamily="18" charset="0"/>
              </a:rPr>
              <a:t>     </a:t>
            </a:r>
            <a:endParaRPr lang="ru-RU" sz="1400" u="sng" kern="0" dirty="0">
              <a:solidFill>
                <a:srgbClr val="0000CC"/>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ru-RU" sz="1400" b="1" kern="0" dirty="0">
                <a:solidFill>
                  <a:srgbClr val="0000CC"/>
                </a:solidFill>
                <a:latin typeface="Times New Roman" panose="02020603050405020304" pitchFamily="18" charset="0"/>
                <a:cs typeface="Times New Roman" panose="02020603050405020304" pitchFamily="18" charset="0"/>
              </a:rPr>
              <a:t>131 </a:t>
            </a:r>
            <a:r>
              <a:rPr lang="ru-RU" sz="1400" b="1" kern="0" dirty="0" err="1">
                <a:solidFill>
                  <a:srgbClr val="0000CC"/>
                </a:solidFill>
                <a:latin typeface="Times New Roman" panose="02020603050405020304" pitchFamily="18" charset="0"/>
                <a:cs typeface="Times New Roman" panose="02020603050405020304" pitchFamily="18" charset="0"/>
              </a:rPr>
              <a:t>Прикладна</a:t>
            </a:r>
            <a:r>
              <a:rPr lang="ru-RU" sz="1400" b="1" kern="0" dirty="0">
                <a:solidFill>
                  <a:srgbClr val="0000CC"/>
                </a:solidFill>
                <a:latin typeface="Times New Roman" panose="02020603050405020304" pitchFamily="18" charset="0"/>
                <a:cs typeface="Times New Roman" panose="02020603050405020304" pitchFamily="18" charset="0"/>
              </a:rPr>
              <a:t> </a:t>
            </a:r>
            <a:r>
              <a:rPr lang="ru-RU" sz="1400" b="1" kern="0" dirty="0" err="1">
                <a:solidFill>
                  <a:srgbClr val="0000CC"/>
                </a:solidFill>
                <a:latin typeface="Times New Roman" panose="02020603050405020304" pitchFamily="18" charset="0"/>
                <a:cs typeface="Times New Roman" panose="02020603050405020304" pitchFamily="18" charset="0"/>
              </a:rPr>
              <a:t>механіка</a:t>
            </a:r>
            <a:r>
              <a:rPr lang="ru-RU" sz="1400" b="1" kern="0" dirty="0">
                <a:solidFill>
                  <a:srgbClr val="0000CC"/>
                </a:solidFill>
                <a:latin typeface="Times New Roman" panose="02020603050405020304" pitchFamily="18" charset="0"/>
                <a:cs typeface="Times New Roman" panose="02020603050405020304" pitchFamily="18" charset="0"/>
              </a:rPr>
              <a:t>, </a:t>
            </a:r>
          </a:p>
          <a:p>
            <a:pPr fontAlgn="auto">
              <a:spcBef>
                <a:spcPts val="0"/>
              </a:spcBef>
              <a:spcAft>
                <a:spcPts val="0"/>
              </a:spcAft>
              <a:defRPr/>
            </a:pPr>
            <a:r>
              <a:rPr lang="ru-RU" sz="1400" b="1" kern="0" dirty="0">
                <a:solidFill>
                  <a:srgbClr val="0000CC"/>
                </a:solidFill>
                <a:latin typeface="Times New Roman" panose="02020603050405020304" pitchFamily="18" charset="0"/>
                <a:cs typeface="Times New Roman" panose="02020603050405020304" pitchFamily="18" charset="0"/>
              </a:rPr>
              <a:t>133 </a:t>
            </a:r>
            <a:r>
              <a:rPr lang="ru-RU" sz="1400" b="1" kern="0" dirty="0" err="1">
                <a:solidFill>
                  <a:srgbClr val="0000CC"/>
                </a:solidFill>
                <a:latin typeface="Times New Roman" panose="02020603050405020304" pitchFamily="18" charset="0"/>
                <a:cs typeface="Times New Roman" panose="02020603050405020304" pitchFamily="18" charset="0"/>
              </a:rPr>
              <a:t>Галузеве</a:t>
            </a:r>
            <a:r>
              <a:rPr lang="ru-RU" sz="1400" b="1" kern="0" dirty="0">
                <a:solidFill>
                  <a:srgbClr val="0000CC"/>
                </a:solidFill>
                <a:latin typeface="Times New Roman" panose="02020603050405020304" pitchFamily="18" charset="0"/>
                <a:cs typeface="Times New Roman" panose="02020603050405020304" pitchFamily="18" charset="0"/>
              </a:rPr>
              <a:t> </a:t>
            </a:r>
            <a:r>
              <a:rPr lang="ru-RU" sz="1400" b="1" kern="0" dirty="0" err="1">
                <a:solidFill>
                  <a:srgbClr val="0000CC"/>
                </a:solidFill>
                <a:latin typeface="Times New Roman" panose="02020603050405020304" pitchFamily="18" charset="0"/>
                <a:cs typeface="Times New Roman" panose="02020603050405020304" pitchFamily="18" charset="0"/>
              </a:rPr>
              <a:t>машинобудування</a:t>
            </a:r>
            <a:r>
              <a:rPr lang="ru-RU" sz="1400" b="1" kern="0" dirty="0">
                <a:solidFill>
                  <a:srgbClr val="0000CC"/>
                </a:solidFill>
                <a:latin typeface="Times New Roman" panose="02020603050405020304" pitchFamily="18" charset="0"/>
                <a:cs typeface="Times New Roman" panose="02020603050405020304" pitchFamily="18" charset="0"/>
              </a:rPr>
              <a:t>, </a:t>
            </a:r>
          </a:p>
          <a:p>
            <a:pPr fontAlgn="auto">
              <a:spcBef>
                <a:spcPts val="0"/>
              </a:spcBef>
              <a:spcAft>
                <a:spcPts val="0"/>
              </a:spcAft>
              <a:defRPr/>
            </a:pPr>
            <a:r>
              <a:rPr lang="ru-RU" sz="1400" b="1" kern="0" dirty="0">
                <a:solidFill>
                  <a:srgbClr val="0000CC"/>
                </a:solidFill>
                <a:latin typeface="Times New Roman" panose="02020603050405020304" pitchFamily="18" charset="0"/>
                <a:cs typeface="Times New Roman" panose="02020603050405020304" pitchFamily="18" charset="0"/>
              </a:rPr>
              <a:t>136 </a:t>
            </a:r>
            <a:r>
              <a:rPr lang="ru-RU" sz="1400" b="1" kern="0" dirty="0" err="1">
                <a:solidFill>
                  <a:srgbClr val="0000CC"/>
                </a:solidFill>
                <a:latin typeface="Times New Roman" panose="02020603050405020304" pitchFamily="18" charset="0"/>
                <a:cs typeface="Times New Roman" panose="02020603050405020304" pitchFamily="18" charset="0"/>
              </a:rPr>
              <a:t>Металургія</a:t>
            </a:r>
            <a:r>
              <a:rPr lang="ru-RU" sz="1400" b="1" kern="0" dirty="0">
                <a:solidFill>
                  <a:srgbClr val="0000CC"/>
                </a:solidFill>
                <a:latin typeface="Times New Roman" panose="02020603050405020304" pitchFamily="18" charset="0"/>
                <a:cs typeface="Times New Roman" panose="02020603050405020304" pitchFamily="18" charset="0"/>
              </a:rPr>
              <a:t>, </a:t>
            </a:r>
          </a:p>
          <a:p>
            <a:pPr marL="538163" indent="-538163" fontAlgn="auto">
              <a:spcBef>
                <a:spcPts val="0"/>
              </a:spcBef>
              <a:spcAft>
                <a:spcPts val="0"/>
              </a:spcAft>
              <a:defRPr/>
            </a:pPr>
            <a:r>
              <a:rPr lang="ru-RU" sz="1400" b="1" kern="0" dirty="0">
                <a:solidFill>
                  <a:srgbClr val="0000CC"/>
                </a:solidFill>
                <a:latin typeface="Times New Roman" panose="02020603050405020304" pitchFamily="18" charset="0"/>
                <a:cs typeface="Times New Roman" panose="02020603050405020304" pitchFamily="18" charset="0"/>
              </a:rPr>
              <a:t>141 </a:t>
            </a:r>
            <a:r>
              <a:rPr lang="ru-RU" sz="1400" b="1" kern="0" dirty="0" err="1">
                <a:solidFill>
                  <a:srgbClr val="0000CC"/>
                </a:solidFill>
                <a:latin typeface="Times New Roman" panose="02020603050405020304" pitchFamily="18" charset="0"/>
                <a:cs typeface="Times New Roman" panose="02020603050405020304" pitchFamily="18" charset="0"/>
              </a:rPr>
              <a:t>Електроенергетика</a:t>
            </a:r>
            <a:r>
              <a:rPr lang="ru-RU" sz="1400" b="1" kern="0" dirty="0">
                <a:solidFill>
                  <a:srgbClr val="0000CC"/>
                </a:solidFill>
                <a:latin typeface="Times New Roman" panose="02020603050405020304" pitchFamily="18" charset="0"/>
                <a:cs typeface="Times New Roman" panose="02020603050405020304" pitchFamily="18" charset="0"/>
              </a:rPr>
              <a:t>, </a:t>
            </a:r>
            <a:r>
              <a:rPr lang="ru-RU" sz="1400" b="1" kern="0" dirty="0" err="1">
                <a:solidFill>
                  <a:srgbClr val="0000CC"/>
                </a:solidFill>
                <a:latin typeface="Times New Roman" panose="02020603050405020304" pitchFamily="18" charset="0"/>
                <a:cs typeface="Times New Roman" panose="02020603050405020304" pitchFamily="18" charset="0"/>
              </a:rPr>
              <a:t>електротехніка</a:t>
            </a:r>
            <a:r>
              <a:rPr lang="ru-RU" sz="1400" b="1" kern="0" dirty="0">
                <a:solidFill>
                  <a:srgbClr val="0000CC"/>
                </a:solidFill>
                <a:latin typeface="Times New Roman" panose="02020603050405020304" pitchFamily="18" charset="0"/>
                <a:cs typeface="Times New Roman" panose="02020603050405020304" pitchFamily="18" charset="0"/>
              </a:rPr>
              <a:t> та </a:t>
            </a:r>
            <a:r>
              <a:rPr lang="ru-RU" sz="1400" b="1" kern="0" dirty="0" err="1">
                <a:solidFill>
                  <a:srgbClr val="0000CC"/>
                </a:solidFill>
                <a:latin typeface="Times New Roman" panose="02020603050405020304" pitchFamily="18" charset="0"/>
                <a:cs typeface="Times New Roman" panose="02020603050405020304" pitchFamily="18" charset="0"/>
              </a:rPr>
              <a:t>електромеханіка</a:t>
            </a:r>
            <a:r>
              <a:rPr lang="ru-RU" sz="1400" b="1" kern="0" dirty="0">
                <a:solidFill>
                  <a:srgbClr val="0000CC"/>
                </a:solidFill>
                <a:latin typeface="Times New Roman" panose="02020603050405020304" pitchFamily="18" charset="0"/>
                <a:cs typeface="Times New Roman" panose="02020603050405020304" pitchFamily="18" charset="0"/>
              </a:rPr>
              <a:t>, </a:t>
            </a:r>
          </a:p>
          <a:p>
            <a:pPr marL="538163" indent="-538163" fontAlgn="auto">
              <a:spcBef>
                <a:spcPts val="0"/>
              </a:spcBef>
              <a:spcAft>
                <a:spcPts val="0"/>
              </a:spcAft>
              <a:tabLst>
                <a:tab pos="538163" algn="l"/>
              </a:tabLst>
              <a:defRPr/>
            </a:pPr>
            <a:r>
              <a:rPr lang="ru-RU" sz="1400" b="1" kern="0" dirty="0">
                <a:solidFill>
                  <a:srgbClr val="0000CC"/>
                </a:solidFill>
                <a:latin typeface="Times New Roman" panose="02020603050405020304" pitchFamily="18" charset="0"/>
                <a:cs typeface="Times New Roman" panose="02020603050405020304" pitchFamily="18" charset="0"/>
              </a:rPr>
              <a:t>174 </a:t>
            </a:r>
            <a:r>
              <a:rPr lang="ru-RU" sz="1400" b="1" kern="0" dirty="0" err="1">
                <a:solidFill>
                  <a:srgbClr val="0000CC"/>
                </a:solidFill>
                <a:latin typeface="Times New Roman" panose="02020603050405020304" pitchFamily="18" charset="0"/>
                <a:cs typeface="Times New Roman" panose="02020603050405020304" pitchFamily="18" charset="0"/>
              </a:rPr>
              <a:t>Автоматизація</a:t>
            </a:r>
            <a:r>
              <a:rPr lang="ru-RU" sz="1400" b="1" kern="0" dirty="0">
                <a:solidFill>
                  <a:srgbClr val="0000CC"/>
                </a:solidFill>
                <a:latin typeface="Times New Roman" panose="02020603050405020304" pitchFamily="18" charset="0"/>
                <a:cs typeface="Times New Roman" panose="02020603050405020304" pitchFamily="18" charset="0"/>
              </a:rPr>
              <a:t> та </a:t>
            </a:r>
            <a:r>
              <a:rPr lang="ru-RU" sz="1400" b="1" kern="0" dirty="0" err="1">
                <a:solidFill>
                  <a:srgbClr val="0000CC"/>
                </a:solidFill>
                <a:latin typeface="Times New Roman" panose="02020603050405020304" pitchFamily="18" charset="0"/>
                <a:cs typeface="Times New Roman" panose="02020603050405020304" pitchFamily="18" charset="0"/>
              </a:rPr>
              <a:t>комп’ютерно-інтегровані</a:t>
            </a:r>
            <a:r>
              <a:rPr lang="ru-RU" sz="1400" b="1" kern="0" dirty="0">
                <a:solidFill>
                  <a:srgbClr val="0000CC"/>
                </a:solidFill>
                <a:latin typeface="Times New Roman" panose="02020603050405020304" pitchFamily="18" charset="0"/>
                <a:cs typeface="Times New Roman" panose="02020603050405020304" pitchFamily="18" charset="0"/>
              </a:rPr>
              <a:t> </a:t>
            </a:r>
            <a:r>
              <a:rPr lang="ru-RU" sz="1400" b="1" kern="0" dirty="0" err="1">
                <a:solidFill>
                  <a:srgbClr val="0000CC"/>
                </a:solidFill>
                <a:latin typeface="Times New Roman" panose="02020603050405020304" pitchFamily="18" charset="0"/>
                <a:cs typeface="Times New Roman" panose="02020603050405020304" pitchFamily="18" charset="0"/>
              </a:rPr>
              <a:t>технології</a:t>
            </a:r>
            <a:r>
              <a:rPr lang="ru-RU" sz="1400" b="1" kern="0" dirty="0">
                <a:solidFill>
                  <a:srgbClr val="0000CC"/>
                </a:solidFill>
                <a:latin typeface="Times New Roman" panose="02020603050405020304" pitchFamily="18" charset="0"/>
                <a:cs typeface="Times New Roman" panose="02020603050405020304" pitchFamily="18" charset="0"/>
              </a:rPr>
              <a:t> та </a:t>
            </a:r>
            <a:r>
              <a:rPr lang="ru-RU" sz="1400" b="1" kern="0" dirty="0" err="1">
                <a:solidFill>
                  <a:srgbClr val="0000CC"/>
                </a:solidFill>
                <a:latin typeface="Times New Roman" panose="02020603050405020304" pitchFamily="18" charset="0"/>
                <a:cs typeface="Times New Roman" panose="02020603050405020304" pitchFamily="18" charset="0"/>
              </a:rPr>
              <a:t>робототехніка</a:t>
            </a:r>
            <a:r>
              <a:rPr lang="ru-RU" sz="1400" b="1" kern="0" dirty="0">
                <a:solidFill>
                  <a:srgbClr val="0000CC"/>
                </a:solidFill>
                <a:latin typeface="Times New Roman" panose="02020603050405020304" pitchFamily="18" charset="0"/>
                <a:cs typeface="Times New Roman" panose="02020603050405020304" pitchFamily="18" charset="0"/>
              </a:rPr>
              <a:t>, </a:t>
            </a:r>
          </a:p>
          <a:p>
            <a:pPr fontAlgn="auto">
              <a:spcBef>
                <a:spcPts val="0"/>
              </a:spcBef>
              <a:spcAft>
                <a:spcPts val="0"/>
              </a:spcAft>
              <a:defRPr/>
            </a:pPr>
            <a:r>
              <a:rPr lang="ru-RU" sz="1400" b="1" kern="0" dirty="0">
                <a:solidFill>
                  <a:srgbClr val="0000CC"/>
                </a:solidFill>
                <a:latin typeface="Times New Roman" panose="02020603050405020304" pitchFamily="18" charset="0"/>
                <a:cs typeface="Times New Roman" panose="02020603050405020304" pitchFamily="18" charset="0"/>
              </a:rPr>
              <a:t>232 </a:t>
            </a:r>
            <a:r>
              <a:rPr lang="ru-RU" sz="1400" b="1" kern="0" dirty="0" err="1">
                <a:solidFill>
                  <a:srgbClr val="0000CC"/>
                </a:solidFill>
                <a:latin typeface="Times New Roman" panose="02020603050405020304" pitchFamily="18" charset="0"/>
                <a:cs typeface="Times New Roman" panose="02020603050405020304" pitchFamily="18" charset="0"/>
              </a:rPr>
              <a:t>Соціальне</a:t>
            </a:r>
            <a:r>
              <a:rPr lang="ru-RU" sz="1400" b="1" kern="0" dirty="0">
                <a:solidFill>
                  <a:srgbClr val="0000CC"/>
                </a:solidFill>
                <a:latin typeface="Times New Roman" panose="02020603050405020304" pitchFamily="18" charset="0"/>
                <a:cs typeface="Times New Roman" panose="02020603050405020304" pitchFamily="18" charset="0"/>
              </a:rPr>
              <a:t> </a:t>
            </a:r>
            <a:r>
              <a:rPr lang="ru-RU" sz="1400" b="1" kern="0" dirty="0" err="1">
                <a:solidFill>
                  <a:srgbClr val="0000CC"/>
                </a:solidFill>
                <a:latin typeface="Times New Roman" panose="02020603050405020304" pitchFamily="18" charset="0"/>
                <a:cs typeface="Times New Roman" panose="02020603050405020304" pitchFamily="18" charset="0"/>
              </a:rPr>
              <a:t>забезпечення</a:t>
            </a:r>
            <a:r>
              <a:rPr lang="ru-RU" sz="1400" b="1" kern="0" dirty="0">
                <a:solidFill>
                  <a:srgbClr val="0000CC"/>
                </a:solidFill>
                <a:latin typeface="Times New Roman" panose="02020603050405020304" pitchFamily="18" charset="0"/>
                <a:cs typeface="Times New Roman" panose="02020603050405020304" pitchFamily="18" charset="0"/>
              </a:rPr>
              <a:t>, </a:t>
            </a:r>
          </a:p>
          <a:p>
            <a:pPr fontAlgn="auto">
              <a:spcBef>
                <a:spcPts val="0"/>
              </a:spcBef>
              <a:spcAft>
                <a:spcPts val="0"/>
              </a:spcAft>
              <a:defRPr/>
            </a:pPr>
            <a:r>
              <a:rPr lang="ru-RU" sz="1400" b="1" kern="0" dirty="0">
                <a:solidFill>
                  <a:srgbClr val="0000CC"/>
                </a:solidFill>
                <a:latin typeface="Times New Roman" panose="02020603050405020304" pitchFamily="18" charset="0"/>
                <a:cs typeface="Times New Roman" panose="02020603050405020304" pitchFamily="18" charset="0"/>
              </a:rPr>
              <a:t>102 </a:t>
            </a:r>
            <a:r>
              <a:rPr lang="ru-RU" sz="1400" b="1" kern="0" dirty="0" err="1">
                <a:solidFill>
                  <a:srgbClr val="0000CC"/>
                </a:solidFill>
                <a:latin typeface="Times New Roman" panose="02020603050405020304" pitchFamily="18" charset="0"/>
                <a:cs typeface="Times New Roman" panose="02020603050405020304" pitchFamily="18" charset="0"/>
              </a:rPr>
              <a:t>Хімія</a:t>
            </a:r>
            <a:r>
              <a:rPr lang="ru-RU" sz="1400" b="1" kern="0" dirty="0">
                <a:solidFill>
                  <a:srgbClr val="0000CC"/>
                </a:solidFill>
                <a:latin typeface="Times New Roman" panose="02020603050405020304" pitchFamily="18" charset="0"/>
                <a:cs typeface="Times New Roman" panose="02020603050405020304" pitchFamily="18" charset="0"/>
              </a:rPr>
              <a:t>.</a:t>
            </a:r>
            <a:endParaRPr lang="ru-RU" sz="1400" kern="0" dirty="0">
              <a:solidFill>
                <a:srgbClr val="0000CC"/>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400" kern="0" dirty="0" err="1">
                <a:solidFill>
                  <a:srgbClr val="0000CC"/>
                </a:solidFill>
                <a:latin typeface="Times New Roman" panose="02020603050405020304" pitchFamily="18" charset="0"/>
                <a:cs typeface="Times New Roman" panose="02020603050405020304" pitchFamily="18" charset="0"/>
              </a:rPr>
              <a:t>Зараховуються</a:t>
            </a:r>
            <a:r>
              <a:rPr lang="ru-RU" sz="1400" kern="0" dirty="0">
                <a:solidFill>
                  <a:srgbClr val="0000CC"/>
                </a:solidFill>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ru-RU" sz="1400" kern="0" dirty="0">
                <a:solidFill>
                  <a:srgbClr val="0000CC"/>
                </a:solidFill>
                <a:latin typeface="Times New Roman" panose="02020603050405020304" pitchFamily="18" charset="0"/>
                <a:cs typeface="Times New Roman" panose="02020603050405020304" pitchFamily="18" charset="0"/>
              </a:rPr>
              <a:t>- </a:t>
            </a:r>
            <a:r>
              <a:rPr lang="ru-RU" sz="1400" kern="0" dirty="0" err="1">
                <a:solidFill>
                  <a:srgbClr val="0000CC"/>
                </a:solidFill>
                <a:latin typeface="Times New Roman" panose="02020603050405020304" pitchFamily="18" charset="0"/>
                <a:cs typeface="Times New Roman" panose="02020603050405020304" pitchFamily="18" charset="0"/>
              </a:rPr>
              <a:t>результати</a:t>
            </a:r>
            <a:r>
              <a:rPr lang="ru-RU" sz="1400" kern="0" dirty="0">
                <a:solidFill>
                  <a:srgbClr val="0000CC"/>
                </a:solidFill>
                <a:latin typeface="Times New Roman" panose="02020603050405020304" pitchFamily="18" charset="0"/>
                <a:cs typeface="Times New Roman" panose="02020603050405020304" pitchFamily="18" charset="0"/>
              </a:rPr>
              <a:t> ЄВІ </a:t>
            </a:r>
            <a:r>
              <a:rPr lang="ru-RU" sz="1400" kern="0" dirty="0" err="1">
                <a:solidFill>
                  <a:srgbClr val="0000CC"/>
                </a:solidFill>
                <a:latin typeface="Times New Roman" panose="02020603050405020304" pitchFamily="18" charset="0"/>
                <a:cs typeface="Times New Roman" panose="02020603050405020304" pitchFamily="18" charset="0"/>
              </a:rPr>
              <a:t>або</a:t>
            </a:r>
            <a:r>
              <a:rPr lang="ru-RU" sz="1400" kern="0" dirty="0">
                <a:solidFill>
                  <a:srgbClr val="0000CC"/>
                </a:solidFill>
                <a:latin typeface="Times New Roman" panose="02020603050405020304" pitchFamily="18" charset="0"/>
                <a:cs typeface="Times New Roman" panose="02020603050405020304" pitchFamily="18" charset="0"/>
              </a:rPr>
              <a:t> </a:t>
            </a:r>
            <a:r>
              <a:rPr lang="ru-RU" sz="1400" kern="0" dirty="0" err="1">
                <a:solidFill>
                  <a:srgbClr val="0000CC"/>
                </a:solidFill>
                <a:latin typeface="Times New Roman" panose="02020603050405020304" pitchFamily="18" charset="0"/>
                <a:cs typeface="Times New Roman" panose="02020603050405020304" pitchFamily="18" charset="0"/>
              </a:rPr>
              <a:t>вступне</a:t>
            </a:r>
            <a:r>
              <a:rPr lang="ru-RU" sz="1400" kern="0" dirty="0">
                <a:solidFill>
                  <a:srgbClr val="0000CC"/>
                </a:solidFill>
                <a:latin typeface="Times New Roman" panose="02020603050405020304" pitchFamily="18" charset="0"/>
                <a:cs typeface="Times New Roman" panose="02020603050405020304" pitchFamily="18" charset="0"/>
              </a:rPr>
              <a:t> </a:t>
            </a:r>
            <a:r>
              <a:rPr lang="ru-RU" sz="1400" kern="0" dirty="0" err="1">
                <a:solidFill>
                  <a:srgbClr val="0000CC"/>
                </a:solidFill>
                <a:latin typeface="Times New Roman" panose="02020603050405020304" pitchFamily="18" charset="0"/>
                <a:cs typeface="Times New Roman" panose="02020603050405020304" pitchFamily="18" charset="0"/>
              </a:rPr>
              <a:t>випробування</a:t>
            </a:r>
            <a:r>
              <a:rPr lang="ru-RU" sz="1400" kern="0" dirty="0">
                <a:solidFill>
                  <a:srgbClr val="0000CC"/>
                </a:solidFill>
                <a:latin typeface="Times New Roman" panose="02020603050405020304" pitchFamily="18" charset="0"/>
                <a:cs typeface="Times New Roman" panose="02020603050405020304" pitchFamily="18" charset="0"/>
              </a:rPr>
              <a:t> з </a:t>
            </a:r>
            <a:r>
              <a:rPr lang="ru-RU" sz="1400" kern="0" dirty="0" err="1">
                <a:solidFill>
                  <a:srgbClr val="0000CC"/>
                </a:solidFill>
                <a:latin typeface="Times New Roman" panose="02020603050405020304" pitchFamily="18" charset="0"/>
                <a:cs typeface="Times New Roman" panose="02020603050405020304" pitchFamily="18" charset="0"/>
              </a:rPr>
              <a:t>іноземної</a:t>
            </a:r>
            <a:r>
              <a:rPr lang="ru-RU" sz="1400" kern="0" dirty="0">
                <a:solidFill>
                  <a:srgbClr val="0000CC"/>
                </a:solidFill>
                <a:latin typeface="Times New Roman" panose="02020603050405020304" pitchFamily="18" charset="0"/>
                <a:cs typeface="Times New Roman" panose="02020603050405020304" pitchFamily="18" charset="0"/>
              </a:rPr>
              <a:t> </a:t>
            </a:r>
            <a:r>
              <a:rPr lang="ru-RU" sz="1400" kern="0" dirty="0" err="1">
                <a:solidFill>
                  <a:srgbClr val="0000CC"/>
                </a:solidFill>
                <a:latin typeface="Times New Roman" panose="02020603050405020304" pitchFamily="18" charset="0"/>
                <a:cs typeface="Times New Roman" panose="02020603050405020304" pitchFamily="18" charset="0"/>
              </a:rPr>
              <a:t>мови</a:t>
            </a:r>
            <a:r>
              <a:rPr lang="ru-RU" sz="1400" kern="0" dirty="0">
                <a:solidFill>
                  <a:srgbClr val="0000CC"/>
                </a:solidFill>
                <a:latin typeface="Times New Roman" panose="02020603050405020304" pitchFamily="18" charset="0"/>
                <a:cs typeface="Times New Roman" panose="02020603050405020304" pitchFamily="18" charset="0"/>
              </a:rPr>
              <a:t>, яке </a:t>
            </a:r>
            <a:r>
              <a:rPr lang="ru-RU" sz="1400" kern="0" dirty="0" err="1">
                <a:solidFill>
                  <a:srgbClr val="0000CC"/>
                </a:solidFill>
                <a:latin typeface="Times New Roman" panose="02020603050405020304" pitchFamily="18" charset="0"/>
                <a:cs typeface="Times New Roman" panose="02020603050405020304" pitchFamily="18" charset="0"/>
              </a:rPr>
              <a:t>складається</a:t>
            </a:r>
            <a:r>
              <a:rPr lang="ru-RU" sz="1400" kern="0" dirty="0">
                <a:solidFill>
                  <a:srgbClr val="0000CC"/>
                </a:solidFill>
                <a:latin typeface="Times New Roman" panose="02020603050405020304" pitchFamily="18" charset="0"/>
                <a:cs typeface="Times New Roman" panose="02020603050405020304" pitchFamily="18" charset="0"/>
              </a:rPr>
              <a:t> у ДДМА;</a:t>
            </a:r>
          </a:p>
          <a:p>
            <a:pPr fontAlgn="auto">
              <a:spcBef>
                <a:spcPts val="0"/>
              </a:spcBef>
              <a:spcAft>
                <a:spcPts val="0"/>
              </a:spcAft>
              <a:defRPr/>
            </a:pPr>
            <a:r>
              <a:rPr lang="ru-RU" sz="1400" kern="0" dirty="0">
                <a:solidFill>
                  <a:srgbClr val="0000CC"/>
                </a:solidFill>
                <a:latin typeface="Times New Roman" panose="02020603050405020304" pitchFamily="18" charset="0"/>
                <a:cs typeface="Times New Roman" panose="02020603050405020304" pitchFamily="18" charset="0"/>
              </a:rPr>
              <a:t>- результат </a:t>
            </a:r>
            <a:r>
              <a:rPr lang="ru-RU" sz="1400" kern="0" dirty="0" err="1">
                <a:solidFill>
                  <a:srgbClr val="0000CC"/>
                </a:solidFill>
                <a:latin typeface="Times New Roman" panose="02020603050405020304" pitchFamily="18" charset="0"/>
                <a:cs typeface="Times New Roman" panose="02020603050405020304" pitchFamily="18" charset="0"/>
              </a:rPr>
              <a:t>фахового</a:t>
            </a:r>
            <a:r>
              <a:rPr lang="ru-RU" sz="1400" kern="0" dirty="0">
                <a:solidFill>
                  <a:srgbClr val="0000CC"/>
                </a:solidFill>
                <a:latin typeface="Times New Roman" panose="02020603050405020304" pitchFamily="18" charset="0"/>
                <a:cs typeface="Times New Roman" panose="02020603050405020304" pitchFamily="18" charset="0"/>
              </a:rPr>
              <a:t> </a:t>
            </a:r>
            <a:r>
              <a:rPr lang="ru-RU" sz="1400" kern="0" dirty="0" err="1">
                <a:solidFill>
                  <a:srgbClr val="0000CC"/>
                </a:solidFill>
                <a:latin typeface="Times New Roman" panose="02020603050405020304" pitchFamily="18" charset="0"/>
                <a:cs typeface="Times New Roman" panose="02020603050405020304" pitchFamily="18" charset="0"/>
              </a:rPr>
              <a:t>іспиту</a:t>
            </a:r>
            <a:r>
              <a:rPr lang="ru-RU" sz="1400" kern="0" dirty="0">
                <a:solidFill>
                  <a:srgbClr val="0000CC"/>
                </a:solidFill>
                <a:latin typeface="Times New Roman" panose="02020603050405020304" pitchFamily="18" charset="0"/>
                <a:cs typeface="Times New Roman" panose="02020603050405020304" pitchFamily="18" charset="0"/>
              </a:rPr>
              <a:t>, </a:t>
            </a:r>
            <a:r>
              <a:rPr lang="ru-RU" sz="1400" kern="0" dirty="0" err="1">
                <a:solidFill>
                  <a:srgbClr val="0000CC"/>
                </a:solidFill>
                <a:latin typeface="Times New Roman" panose="02020603050405020304" pitchFamily="18" charset="0"/>
                <a:cs typeface="Times New Roman" panose="02020603050405020304" pitchFamily="18" charset="0"/>
              </a:rPr>
              <a:t>якій</a:t>
            </a:r>
            <a:r>
              <a:rPr lang="ru-RU" sz="1400" kern="0" dirty="0">
                <a:solidFill>
                  <a:srgbClr val="0000CC"/>
                </a:solidFill>
                <a:latin typeface="Times New Roman" panose="02020603050405020304" pitchFamily="18" charset="0"/>
                <a:cs typeface="Times New Roman" panose="02020603050405020304" pitchFamily="18" charset="0"/>
              </a:rPr>
              <a:t> </a:t>
            </a:r>
            <a:r>
              <a:rPr lang="ru-RU" sz="1400" kern="0" dirty="0" err="1">
                <a:solidFill>
                  <a:srgbClr val="0000CC"/>
                </a:solidFill>
                <a:latin typeface="Times New Roman" panose="02020603050405020304" pitchFamily="18" charset="0"/>
                <a:cs typeface="Times New Roman" panose="02020603050405020304" pitchFamily="18" charset="0"/>
              </a:rPr>
              <a:t>складається</a:t>
            </a:r>
            <a:r>
              <a:rPr lang="ru-RU" sz="1400" kern="0" dirty="0">
                <a:solidFill>
                  <a:srgbClr val="0000CC"/>
                </a:solidFill>
                <a:latin typeface="Times New Roman" panose="02020603050405020304" pitchFamily="18" charset="0"/>
                <a:cs typeface="Times New Roman" panose="02020603050405020304" pitchFamily="18" charset="0"/>
              </a:rPr>
              <a:t> у ДДМА;</a:t>
            </a:r>
          </a:p>
          <a:p>
            <a:pPr marL="88900" indent="-88900" fontAlgn="auto">
              <a:spcBef>
                <a:spcPts val="0"/>
              </a:spcBef>
              <a:spcAft>
                <a:spcPts val="0"/>
              </a:spcAft>
              <a:buFontTx/>
              <a:buChar char="-"/>
              <a:defRPr/>
            </a:pPr>
            <a:r>
              <a:rPr lang="ru-RU" sz="1400" kern="0" dirty="0">
                <a:solidFill>
                  <a:srgbClr val="0000CC"/>
                </a:solidFill>
                <a:latin typeface="Times New Roman" panose="02020603050405020304" pitchFamily="18" charset="0"/>
                <a:cs typeface="Times New Roman" panose="02020603050405020304" pitchFamily="18" charset="0"/>
              </a:rPr>
              <a:t>результат </a:t>
            </a:r>
            <a:r>
              <a:rPr lang="ru-RU" sz="1400" kern="0" dirty="0" err="1">
                <a:solidFill>
                  <a:srgbClr val="0000CC"/>
                </a:solidFill>
                <a:latin typeface="Times New Roman" panose="02020603050405020304" pitchFamily="18" charset="0"/>
                <a:cs typeface="Times New Roman" panose="02020603050405020304" pitchFamily="18" charset="0"/>
              </a:rPr>
              <a:t>розгляду</a:t>
            </a:r>
            <a:r>
              <a:rPr lang="ru-RU" sz="1400" kern="0" dirty="0">
                <a:solidFill>
                  <a:srgbClr val="0000CC"/>
                </a:solidFill>
                <a:latin typeface="Times New Roman" panose="02020603050405020304" pitchFamily="18" charset="0"/>
                <a:cs typeface="Times New Roman" panose="02020603050405020304" pitchFamily="18" charset="0"/>
              </a:rPr>
              <a:t> </a:t>
            </a:r>
            <a:r>
              <a:rPr lang="ru-RU" sz="1400" kern="0" dirty="0" err="1">
                <a:solidFill>
                  <a:srgbClr val="0000CC"/>
                </a:solidFill>
                <a:latin typeface="Times New Roman" panose="02020603050405020304" pitchFamily="18" charset="0"/>
                <a:cs typeface="Times New Roman" panose="02020603050405020304" pitchFamily="18" charset="0"/>
              </a:rPr>
              <a:t>мотиваційного</a:t>
            </a:r>
            <a:r>
              <a:rPr lang="ru-RU" sz="1400" kern="0" dirty="0">
                <a:solidFill>
                  <a:srgbClr val="0000CC"/>
                </a:solidFill>
                <a:latin typeface="Times New Roman" panose="02020603050405020304" pitchFamily="18" charset="0"/>
                <a:cs typeface="Times New Roman" panose="02020603050405020304" pitchFamily="18" charset="0"/>
              </a:rPr>
              <a:t> листа.</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extBox 3"/>
          <p:cNvSpPr txBox="1">
            <a:spLocks noChangeArrowheads="1"/>
          </p:cNvSpPr>
          <p:nvPr/>
        </p:nvSpPr>
        <p:spPr bwMode="auto">
          <a:xfrm>
            <a:off x="395288" y="547688"/>
            <a:ext cx="7632700" cy="400050"/>
          </a:xfrm>
          <a:prstGeom prst="rect">
            <a:avLst/>
          </a:prstGeom>
          <a:noFill/>
          <a:ln w="9525">
            <a:noFill/>
            <a:miter lim="800000"/>
            <a:headEnd/>
            <a:tailEnd/>
          </a:ln>
        </p:spPr>
        <p:txBody>
          <a:bodyPr>
            <a:spAutoFit/>
          </a:bodyPr>
          <a:lstStyle/>
          <a:p>
            <a:pPr algn="ctr"/>
            <a:r>
              <a:rPr lang="ru-RU" sz="2000" b="1">
                <a:solidFill>
                  <a:srgbClr val="0000CC"/>
                </a:solidFill>
                <a:latin typeface="Roboto"/>
              </a:rPr>
              <a:t>ВІЙСЬКОВО-ОБЛІКОВІ ДОКУМЕНТИ ДЛЯ ВСТУПУ ДО ДДМА </a:t>
            </a:r>
            <a:endParaRPr lang="ru-RU" sz="2000" b="1">
              <a:solidFill>
                <a:srgbClr val="0000CC"/>
              </a:solidFill>
              <a:latin typeface="Times New Roman" pitchFamily="18" charset="0"/>
              <a:cs typeface="Times New Roman" pitchFamily="18" charset="0"/>
            </a:endParaRPr>
          </a:p>
        </p:txBody>
      </p:sp>
      <p:pic>
        <p:nvPicPr>
          <p:cNvPr id="5" name="Picture 4" descr="gerbddmam"/>
          <p:cNvPicPr>
            <a:picLocks noChangeAspect="1" noChangeArrowheads="1"/>
          </p:cNvPicPr>
          <p:nvPr/>
        </p:nvPicPr>
        <p:blipFill>
          <a:blip r:embed="rId2"/>
          <a:stretch>
            <a:fillRect/>
          </a:stretch>
        </p:blipFill>
        <p:spPr>
          <a:xfrm>
            <a:off x="8028384" y="188640"/>
            <a:ext cx="851782" cy="974439"/>
          </a:xfrm>
          <a:prstGeom prst="rect">
            <a:avLst/>
          </a:prstGeom>
          <a:effectLst>
            <a:softEdge rad="127000"/>
          </a:effectLst>
        </p:spPr>
      </p:pic>
      <p:sp>
        <p:nvSpPr>
          <p:cNvPr id="6" name="TextBox 5">
            <a:extLst>
              <a:ext uri="{FF2B5EF4-FFF2-40B4-BE49-F238E27FC236}"/>
            </a:extLst>
          </p:cNvPr>
          <p:cNvSpPr txBox="1"/>
          <p:nvPr/>
        </p:nvSpPr>
        <p:spPr>
          <a:xfrm>
            <a:off x="395288" y="1595438"/>
            <a:ext cx="8064500" cy="5262562"/>
          </a:xfrm>
          <a:prstGeom prst="rect">
            <a:avLst/>
          </a:prstGeom>
          <a:noFill/>
        </p:spPr>
        <p:txBody>
          <a:bodyPr>
            <a:spAutoFit/>
          </a:bodyPr>
          <a:lstStyle/>
          <a:p>
            <a:pPr indent="447675" algn="just">
              <a:defRPr/>
            </a:pPr>
            <a:r>
              <a:rPr lang="uk-UA" sz="2000" b="1" dirty="0">
                <a:solidFill>
                  <a:srgbClr val="0000CC"/>
                </a:solidFill>
                <a:latin typeface="Times New Roman" panose="02020603050405020304" pitchFamily="18" charset="0"/>
                <a:cs typeface="Times New Roman" panose="02020603050405020304" pitchFamily="18" charset="0"/>
              </a:rPr>
              <a:t>Для осіб чоловічої статі віком від 18 до 60 років, які вступають до ДДМА на денну/заочну форму здобуття освіти у 2024 році, подають наступні  військово-облікові документи: </a:t>
            </a:r>
            <a:r>
              <a:rPr lang="uk-UA" sz="2000" b="1" dirty="0">
                <a:solidFill>
                  <a:srgbClr val="FF0000"/>
                </a:solidFill>
                <a:latin typeface="Times New Roman" pitchFamily="18" charset="0"/>
                <a:cs typeface="Times New Roman" pitchFamily="18" charset="0"/>
              </a:rPr>
              <a:t>для призовників </a:t>
            </a:r>
            <a:r>
              <a:rPr lang="uk-UA" sz="2000" b="1" dirty="0">
                <a:solidFill>
                  <a:srgbClr val="0000CC"/>
                </a:solidFill>
                <a:latin typeface="Times New Roman" pitchFamily="18" charset="0"/>
                <a:cs typeface="Times New Roman" pitchFamily="18" charset="0"/>
              </a:rPr>
              <a:t>- посвідчення про приписку до призивної дільниці, </a:t>
            </a:r>
            <a:r>
              <a:rPr lang="uk-UA" sz="2000" b="1" dirty="0">
                <a:solidFill>
                  <a:srgbClr val="FF0000"/>
                </a:solidFill>
                <a:latin typeface="Times New Roman" pitchFamily="18" charset="0"/>
                <a:cs typeface="Times New Roman" pitchFamily="18" charset="0"/>
              </a:rPr>
              <a:t>для військовозобов’язаних </a:t>
            </a:r>
            <a:r>
              <a:rPr lang="uk-UA" sz="2000" b="1" dirty="0">
                <a:solidFill>
                  <a:srgbClr val="0000CC"/>
                </a:solidFill>
                <a:latin typeface="Times New Roman" pitchFamily="18" charset="0"/>
                <a:cs typeface="Times New Roman" pitchFamily="18" charset="0"/>
              </a:rPr>
              <a:t>- військовий квиток або тимчасове посвідчення, </a:t>
            </a:r>
            <a:r>
              <a:rPr lang="uk-UA" sz="2000" b="1" dirty="0">
                <a:solidFill>
                  <a:srgbClr val="FF0000"/>
                </a:solidFill>
                <a:latin typeface="Times New Roman" pitchFamily="18" charset="0"/>
                <a:cs typeface="Times New Roman" pitchFamily="18" charset="0"/>
              </a:rPr>
              <a:t>для резервістів </a:t>
            </a:r>
            <a:r>
              <a:rPr lang="uk-UA" sz="2000" b="1" dirty="0">
                <a:solidFill>
                  <a:srgbClr val="0000CC"/>
                </a:solidFill>
                <a:latin typeface="Times New Roman" pitchFamily="18" charset="0"/>
                <a:cs typeface="Times New Roman" pitchFamily="18" charset="0"/>
              </a:rPr>
              <a:t>- військовий квиток. </a:t>
            </a:r>
          </a:p>
          <a:p>
            <a:pPr indent="447675" algn="just">
              <a:defRPr/>
            </a:pPr>
            <a:r>
              <a:rPr lang="uk-UA" sz="2000" b="1" dirty="0">
                <a:solidFill>
                  <a:srgbClr val="0000CC"/>
                </a:solidFill>
                <a:latin typeface="Times New Roman" pitchFamily="18" charset="0"/>
                <a:cs typeface="Times New Roman" pitchFamily="18" charset="0"/>
              </a:rPr>
              <a:t>До відповідного документу військовозобов’язаний додає витяг із застосунку «Резерв+» або довідку із </a:t>
            </a:r>
            <a:r>
              <a:rPr lang="uk-UA" sz="2000" b="1" dirty="0" err="1">
                <a:solidFill>
                  <a:srgbClr val="0000CC"/>
                </a:solidFill>
                <a:latin typeface="Times New Roman" panose="02020603050405020304" pitchFamily="18" charset="0"/>
                <a:cs typeface="Times New Roman" panose="02020603050405020304" pitchFamily="18" charset="0"/>
              </a:rPr>
              <a:t>ЦНАПу</a:t>
            </a:r>
            <a:r>
              <a:rPr lang="uk-UA" sz="2000" b="1" dirty="0">
                <a:solidFill>
                  <a:srgbClr val="0000CC"/>
                </a:solidFill>
                <a:latin typeface="Times New Roman" panose="02020603050405020304" pitchFamily="18" charset="0"/>
                <a:cs typeface="Times New Roman" panose="02020603050405020304" pitchFamily="18" charset="0"/>
              </a:rPr>
              <a:t> про оновлення даних. </a:t>
            </a:r>
          </a:p>
          <a:p>
            <a:pPr indent="447675" algn="just">
              <a:defRPr/>
            </a:pPr>
            <a:r>
              <a:rPr lang="uk-UA" sz="2000" b="1" dirty="0">
                <a:solidFill>
                  <a:srgbClr val="0000CC"/>
                </a:solidFill>
                <a:latin typeface="Times New Roman" panose="02020603050405020304" pitchFamily="18" charset="0"/>
                <a:cs typeface="Times New Roman" panose="02020603050405020304" pitchFamily="18" charset="0"/>
              </a:rPr>
              <a:t>Приймальна комісія перевіряє актуальність відповідних документів через застосунок «Резерв+». </a:t>
            </a:r>
          </a:p>
          <a:p>
            <a:pPr indent="447675" algn="just">
              <a:defRPr/>
            </a:pPr>
            <a:r>
              <a:rPr lang="uk-UA" sz="2000" b="1" dirty="0">
                <a:solidFill>
                  <a:srgbClr val="FF0000"/>
                </a:solidFill>
                <a:latin typeface="Times New Roman" panose="02020603050405020304" pitchFamily="18" charset="0"/>
                <a:cs typeface="Times New Roman" panose="02020603050405020304" pitchFamily="18" charset="0"/>
              </a:rPr>
              <a:t>Важливо</a:t>
            </a:r>
            <a:r>
              <a:rPr lang="uk-UA" sz="2000" b="1" dirty="0">
                <a:solidFill>
                  <a:srgbClr val="0000CC"/>
                </a:solidFill>
                <a:latin typeface="Times New Roman" panose="02020603050405020304" pitchFamily="18" charset="0"/>
                <a:cs typeface="Times New Roman" panose="02020603050405020304" pitchFamily="18" charset="0"/>
              </a:rPr>
              <a:t>, щоб отримані дані із «Резерв+» щодо населеного пункту в якому зареєстрований військовозобов'язаний (призовник, резервіст) співпадали з фактичним місцем проживанням військовозобов’язаного.  </a:t>
            </a:r>
          </a:p>
          <a:p>
            <a:pPr indent="447675" algn="just">
              <a:defRPr/>
            </a:pPr>
            <a:endParaRPr lang="uk-UA" sz="2000" dirty="0">
              <a:solidFill>
                <a:srgbClr val="0000CC"/>
              </a:solidFill>
              <a:latin typeface="Times New Roman" panose="02020603050405020304" pitchFamily="18" charset="0"/>
              <a:cs typeface="Times New Roman" panose="02020603050405020304" pitchFamily="18" charset="0"/>
            </a:endParaRPr>
          </a:p>
          <a:p>
            <a:pPr>
              <a:defRPr/>
            </a:pPr>
            <a:endParaRPr lang="ru-RU" dirty="0">
              <a:cs typeface="+mn-cs"/>
            </a:endParaRPr>
          </a:p>
          <a:p>
            <a:pPr>
              <a:defRPr/>
            </a:pPr>
            <a:endParaRPr lang="ru-RU" dirty="0">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gerbddmam"/>
          <p:cNvPicPr>
            <a:picLocks noGrp="1" noChangeAspect="1" noChangeArrowheads="1"/>
          </p:cNvPicPr>
          <p:nvPr>
            <p:ph type="title" idx="4294967295"/>
          </p:nvPr>
        </p:nvPicPr>
        <p:blipFill>
          <a:blip r:embed="rId2"/>
          <a:srcRect/>
          <a:stretch>
            <a:fillRect/>
          </a:stretch>
        </p:blipFill>
        <p:spPr>
          <a:xfrm>
            <a:off x="7981851" y="184572"/>
            <a:ext cx="998537" cy="1143000"/>
          </a:xfrm>
          <a:effectLst>
            <a:softEdge rad="127000"/>
          </a:effectLst>
        </p:spPr>
      </p:pic>
      <p:sp>
        <p:nvSpPr>
          <p:cNvPr id="113666" name="Rectangle 5"/>
          <p:cNvSpPr>
            <a:spLocks noChangeArrowheads="1"/>
          </p:cNvSpPr>
          <p:nvPr/>
        </p:nvSpPr>
        <p:spPr bwMode="auto">
          <a:xfrm>
            <a:off x="285750" y="508000"/>
            <a:ext cx="8229600" cy="360363"/>
          </a:xfrm>
          <a:prstGeom prst="rect">
            <a:avLst/>
          </a:prstGeom>
          <a:noFill/>
          <a:ln w="9525">
            <a:noFill/>
            <a:miter lim="800000"/>
            <a:headEnd/>
            <a:tailEnd/>
          </a:ln>
        </p:spPr>
        <p:txBody>
          <a:bodyPr anchor="ctr"/>
          <a:lstStyle/>
          <a:p>
            <a:pPr algn="ctr"/>
            <a:r>
              <a:rPr lang="uk-UA" altLang="uk-UA" sz="2800" b="1">
                <a:solidFill>
                  <a:srgbClr val="0000CC"/>
                </a:solidFill>
                <a:latin typeface="Times New Roman" pitchFamily="18" charset="0"/>
                <a:cs typeface="Times New Roman" pitchFamily="18" charset="0"/>
              </a:rPr>
              <a:t>Спеціальні умови вступу. </a:t>
            </a:r>
            <a:r>
              <a:rPr lang="uk-UA" altLang="uk-UA" sz="2800">
                <a:solidFill>
                  <a:srgbClr val="FF0000"/>
                </a:solidFill>
                <a:latin typeface="Times New Roman" pitchFamily="18" charset="0"/>
                <a:cs typeface="Times New Roman" pitchFamily="18" charset="0"/>
              </a:rPr>
              <a:t>Важливо!!!</a:t>
            </a:r>
            <a:endParaRPr lang="ru-RU" sz="2800">
              <a:solidFill>
                <a:srgbClr val="FF0000"/>
              </a:solidFill>
              <a:latin typeface="Times New Roman" pitchFamily="18" charset="0"/>
              <a:cs typeface="Times New Roman" pitchFamily="18" charset="0"/>
            </a:endParaRPr>
          </a:p>
        </p:txBody>
      </p:sp>
      <p:sp>
        <p:nvSpPr>
          <p:cNvPr id="9" name="Прямоугольник 8">
            <a:extLst>
              <a:ext uri="{FF2B5EF4-FFF2-40B4-BE49-F238E27FC236}"/>
            </a:extLst>
          </p:cNvPr>
          <p:cNvSpPr/>
          <p:nvPr/>
        </p:nvSpPr>
        <p:spPr>
          <a:xfrm>
            <a:off x="608013" y="1412875"/>
            <a:ext cx="7585075" cy="4413250"/>
          </a:xfrm>
          <a:prstGeom prst="rect">
            <a:avLst/>
          </a:prstGeom>
        </p:spPr>
        <p:txBody>
          <a:bodyPr>
            <a:spAutoFit/>
          </a:bodyPr>
          <a:lstStyle/>
          <a:p>
            <a:pPr algn="ctr" fontAlgn="auto">
              <a:spcBef>
                <a:spcPts val="0"/>
              </a:spcBef>
              <a:spcAft>
                <a:spcPts val="0"/>
              </a:spcAft>
              <a:defRPr/>
            </a:pPr>
            <a:r>
              <a:rPr lang="ru-RU" sz="1400" kern="0" dirty="0">
                <a:solidFill>
                  <a:prstClr val="black"/>
                </a:solidFill>
                <a:latin typeface="Times New Roman" panose="02020603050405020304" pitchFamily="18" charset="0"/>
                <a:cs typeface="Times New Roman" panose="02020603050405020304" pitchFamily="18" charset="0"/>
              </a:rPr>
              <a:t>     </a:t>
            </a:r>
            <a:endParaRPr lang="ru-RU" sz="1400" u="sng" kern="0" dirty="0">
              <a:solidFill>
                <a:srgbClr val="0000CC"/>
              </a:solidFill>
              <a:latin typeface="Times New Roman" panose="02020603050405020304" pitchFamily="18" charset="0"/>
              <a:cs typeface="Times New Roman" panose="02020603050405020304" pitchFamily="18" charset="0"/>
            </a:endParaRPr>
          </a:p>
          <a:p>
            <a:pPr indent="447675" algn="just" fontAlgn="auto">
              <a:lnSpc>
                <a:spcPct val="150000"/>
              </a:lnSpc>
              <a:spcBef>
                <a:spcPts val="0"/>
              </a:spcBef>
              <a:spcAft>
                <a:spcPts val="0"/>
              </a:spcAft>
              <a:defRPr/>
            </a:pPr>
            <a:r>
              <a:rPr lang="uk-UA" kern="0" dirty="0">
                <a:solidFill>
                  <a:srgbClr val="0000CC"/>
                </a:solidFill>
                <a:latin typeface="Times New Roman" panose="02020603050405020304" pitchFamily="18" charset="0"/>
                <a:cs typeface="Times New Roman" panose="02020603050405020304" pitchFamily="18" charset="0"/>
              </a:rPr>
              <a:t>Спеціальними умовами участі в конкурсному відборі на навчання для здобуття ступеня магістра на основі НРК6 у формі надання рекомендації для зарахування на основі здобутого у 2024 році ступеня бакалавра користуються особи, місце проживання яких зареєстровано (задекларовано) на тимчасово окупованій території, в населених пунктах, віднесених до території активних бойових дій станом на 01 липня 2024 року, і перебувають на ній, або які переселилися з неї після 01 січня 2024 року, в разі вступу до того самого закладу вищої освіти (для спеціальностей, визначених у Переліку спеціальностей, яким надається особлива підтримка Додаток 2). </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gerbddmam"/>
          <p:cNvPicPr>
            <a:picLocks noGrp="1" noChangeAspect="1" noChangeArrowheads="1"/>
          </p:cNvPicPr>
          <p:nvPr>
            <p:ph type="title" idx="4294967295"/>
          </p:nvPr>
        </p:nvPicPr>
        <p:blipFill>
          <a:blip r:embed="rId2"/>
          <a:srcRect/>
          <a:stretch>
            <a:fillRect/>
          </a:stretch>
        </p:blipFill>
        <p:spPr>
          <a:xfrm>
            <a:off x="7981851" y="184572"/>
            <a:ext cx="998537" cy="1143000"/>
          </a:xfrm>
          <a:effectLst>
            <a:softEdge rad="127000"/>
          </a:effectLst>
        </p:spPr>
      </p:pic>
      <p:sp>
        <p:nvSpPr>
          <p:cNvPr id="114690" name="Rectangle 5"/>
          <p:cNvSpPr>
            <a:spLocks noChangeArrowheads="1"/>
          </p:cNvSpPr>
          <p:nvPr/>
        </p:nvSpPr>
        <p:spPr bwMode="auto">
          <a:xfrm>
            <a:off x="285750" y="508000"/>
            <a:ext cx="8229600" cy="360363"/>
          </a:xfrm>
          <a:prstGeom prst="rect">
            <a:avLst/>
          </a:prstGeom>
          <a:noFill/>
          <a:ln w="9525">
            <a:noFill/>
            <a:miter lim="800000"/>
            <a:headEnd/>
            <a:tailEnd/>
          </a:ln>
        </p:spPr>
        <p:txBody>
          <a:bodyPr anchor="ctr"/>
          <a:lstStyle/>
          <a:p>
            <a:pPr algn="ctr"/>
            <a:r>
              <a:rPr lang="uk-UA" altLang="uk-UA" sz="2800" b="1">
                <a:solidFill>
                  <a:srgbClr val="0000CC"/>
                </a:solidFill>
                <a:latin typeface="Times New Roman" pitchFamily="18" charset="0"/>
                <a:cs typeface="Times New Roman" pitchFamily="18" charset="0"/>
              </a:rPr>
              <a:t>Спеціальні умови вступу. </a:t>
            </a:r>
            <a:r>
              <a:rPr lang="uk-UA" altLang="uk-UA" sz="2800">
                <a:solidFill>
                  <a:srgbClr val="FF0000"/>
                </a:solidFill>
                <a:latin typeface="Times New Roman" pitchFamily="18" charset="0"/>
                <a:cs typeface="Times New Roman" pitchFamily="18" charset="0"/>
              </a:rPr>
              <a:t>Важливо!!!</a:t>
            </a:r>
            <a:endParaRPr lang="ru-RU" sz="2800">
              <a:solidFill>
                <a:srgbClr val="FF0000"/>
              </a:solidFill>
              <a:latin typeface="Times New Roman" pitchFamily="18" charset="0"/>
              <a:cs typeface="Times New Roman" pitchFamily="18" charset="0"/>
            </a:endParaRPr>
          </a:p>
        </p:txBody>
      </p:sp>
      <p:sp>
        <p:nvSpPr>
          <p:cNvPr id="9" name="Прямоугольник 8">
            <a:extLst>
              <a:ext uri="{FF2B5EF4-FFF2-40B4-BE49-F238E27FC236}"/>
            </a:extLst>
          </p:cNvPr>
          <p:cNvSpPr/>
          <p:nvPr/>
        </p:nvSpPr>
        <p:spPr>
          <a:xfrm>
            <a:off x="285750" y="1538288"/>
            <a:ext cx="8229600" cy="3781425"/>
          </a:xfrm>
          <a:prstGeom prst="rect">
            <a:avLst/>
          </a:prstGeom>
        </p:spPr>
        <p:txBody>
          <a:bodyPr>
            <a:spAutoFit/>
          </a:bodyPr>
          <a:lstStyle/>
          <a:p>
            <a:pPr indent="447675" algn="just" fontAlgn="auto">
              <a:lnSpc>
                <a:spcPct val="150000"/>
              </a:lnSpc>
              <a:spcBef>
                <a:spcPts val="0"/>
              </a:spcBef>
              <a:spcAft>
                <a:spcPts val="0"/>
              </a:spcAft>
              <a:defRPr/>
            </a:pPr>
            <a:r>
              <a:rPr lang="uk-UA" kern="0" dirty="0">
                <a:solidFill>
                  <a:srgbClr val="0000CC"/>
                </a:solidFill>
                <a:latin typeface="Times New Roman" panose="02020603050405020304" pitchFamily="18" charset="0"/>
                <a:cs typeface="Times New Roman" panose="02020603050405020304" pitchFamily="18" charset="0"/>
              </a:rPr>
              <a:t>Спеціальними умовами вступу на навчання для здобуття ступеня магістра за державним замовленням у формі надання рекомендації для зарахування на основі здобутого у 2024 році ступеня бакалавра користуються особи, місце проживання яких зареєстровано (задекларовано) на тимчасово окупованій території, в населених пунктах, віднесених до території активних бойових дій станом на 01 липня 2024 року, і перебувають на ній, або які переселилися з неї після 01 січня 2024 року, та здобули ступінь бакалавра з таким самим джерелом фінансування, в разі вступу до того самого закладу вищої освіти (для спеціальностей, визначених у Переліку спеціальностей, яким надається особлива підтримка, додаток 2). </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gerbddmam"/>
          <p:cNvPicPr>
            <a:picLocks noGrp="1" noChangeAspect="1" noChangeArrowheads="1"/>
          </p:cNvPicPr>
          <p:nvPr>
            <p:ph type="title" idx="4294967295"/>
          </p:nvPr>
        </p:nvPicPr>
        <p:blipFill>
          <a:blip r:embed="rId2"/>
          <a:srcRect/>
          <a:stretch>
            <a:fillRect/>
          </a:stretch>
        </p:blipFill>
        <p:spPr>
          <a:xfrm>
            <a:off x="7981851" y="184572"/>
            <a:ext cx="998537" cy="1143000"/>
          </a:xfrm>
          <a:effectLst>
            <a:softEdge rad="127000"/>
          </a:effectLst>
        </p:spPr>
      </p:pic>
      <p:sp>
        <p:nvSpPr>
          <p:cNvPr id="115714" name="Rectangle 5"/>
          <p:cNvSpPr>
            <a:spLocks noChangeArrowheads="1"/>
          </p:cNvSpPr>
          <p:nvPr/>
        </p:nvSpPr>
        <p:spPr bwMode="auto">
          <a:xfrm>
            <a:off x="285750" y="508000"/>
            <a:ext cx="8229600" cy="360363"/>
          </a:xfrm>
          <a:prstGeom prst="rect">
            <a:avLst/>
          </a:prstGeom>
          <a:noFill/>
          <a:ln w="9525">
            <a:noFill/>
            <a:miter lim="800000"/>
            <a:headEnd/>
            <a:tailEnd/>
          </a:ln>
        </p:spPr>
        <p:txBody>
          <a:bodyPr anchor="ctr"/>
          <a:lstStyle/>
          <a:p>
            <a:pPr algn="ctr"/>
            <a:r>
              <a:rPr lang="uk-UA" altLang="uk-UA" sz="2800" b="1">
                <a:solidFill>
                  <a:srgbClr val="0000CC"/>
                </a:solidFill>
                <a:latin typeface="Times New Roman" pitchFamily="18" charset="0"/>
                <a:cs typeface="Times New Roman" pitchFamily="18" charset="0"/>
              </a:rPr>
              <a:t>Перелік спеціальностей особливої підтримки</a:t>
            </a:r>
            <a:endParaRPr lang="ru-RU" sz="2800">
              <a:solidFill>
                <a:srgbClr val="FF0000"/>
              </a:solidFill>
              <a:latin typeface="Times New Roman" pitchFamily="18" charset="0"/>
              <a:cs typeface="Times New Roman" pitchFamily="18" charset="0"/>
            </a:endParaRPr>
          </a:p>
        </p:txBody>
      </p:sp>
      <p:pic>
        <p:nvPicPr>
          <p:cNvPr id="115715" name="Рисунок 6"/>
          <p:cNvPicPr>
            <a:picLocks noChangeAspect="1"/>
          </p:cNvPicPr>
          <p:nvPr/>
        </p:nvPicPr>
        <p:blipFill>
          <a:blip r:embed="rId3"/>
          <a:srcRect l="28737" t="25186" r="28738" b="22002"/>
          <a:stretch>
            <a:fillRect/>
          </a:stretch>
        </p:blipFill>
        <p:spPr bwMode="auto">
          <a:xfrm>
            <a:off x="684213" y="1268413"/>
            <a:ext cx="7399337" cy="5170487"/>
          </a:xfrm>
          <a:prstGeom prst="rect">
            <a:avLst/>
          </a:prstGeom>
          <a:noFill/>
          <a:ln w="9525">
            <a:noFill/>
            <a:miter lim="800000"/>
            <a:headEnd/>
            <a:tailEnd/>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Заголовок 2"/>
          <p:cNvSpPr>
            <a:spLocks noGrp="1"/>
          </p:cNvSpPr>
          <p:nvPr>
            <p:ph type="title"/>
          </p:nvPr>
        </p:nvSpPr>
        <p:spPr>
          <a:xfrm>
            <a:off x="292100" y="1222375"/>
            <a:ext cx="8391525" cy="2493963"/>
          </a:xfrm>
        </p:spPr>
        <p:txBody>
          <a:bodyPr/>
          <a:lstStyle/>
          <a:p>
            <a:pPr algn="just"/>
            <a:r>
              <a:rPr lang="ru-RU" sz="2000" smtClean="0">
                <a:solidFill>
                  <a:srgbClr val="0000CC"/>
                </a:solidFill>
                <a:latin typeface="Times New Roman" pitchFamily="18" charset="0"/>
                <a:cs typeface="Times New Roman" pitchFamily="18" charset="0"/>
              </a:rPr>
              <a:t>       </a:t>
            </a:r>
            <a:r>
              <a:rPr lang="uk-UA" sz="2000" b="1" smtClean="0">
                <a:solidFill>
                  <a:srgbClr val="0000CC"/>
                </a:solidFill>
                <a:latin typeface="Times New Roman" pitchFamily="18" charset="0"/>
                <a:cs typeface="Times New Roman" pitchFamily="18" charset="0"/>
              </a:rPr>
              <a:t>Єдиний вступний іспит (ЄВІ) – </a:t>
            </a:r>
            <a:r>
              <a:rPr lang="uk-UA" sz="2000" smtClean="0">
                <a:solidFill>
                  <a:srgbClr val="0000CC"/>
                </a:solidFill>
                <a:latin typeface="Times New Roman" pitchFamily="18" charset="0"/>
                <a:cs typeface="Times New Roman" pitchFamily="18" charset="0"/>
              </a:rPr>
              <a:t>форма вступного випробування для вступу на навчання для здобуття ступеня магістра на основі диплому бакалавра або спеціаліста, або магістра, яка поєднує </a:t>
            </a:r>
            <a:r>
              <a:rPr lang="uk-UA" sz="2000" b="1" smtClean="0">
                <a:solidFill>
                  <a:srgbClr val="0000CC"/>
                </a:solidFill>
                <a:latin typeface="Times New Roman" pitchFamily="18" charset="0"/>
                <a:cs typeface="Times New Roman" pitchFamily="18" charset="0"/>
              </a:rPr>
              <a:t>тест загальної навчальної компетентності (ТЗНК)</a:t>
            </a:r>
            <a:r>
              <a:rPr lang="uk-UA" sz="2000" smtClean="0">
                <a:solidFill>
                  <a:srgbClr val="0000CC"/>
                </a:solidFill>
                <a:latin typeface="Times New Roman" pitchFamily="18" charset="0"/>
                <a:cs typeface="Times New Roman" pitchFamily="18" charset="0"/>
              </a:rPr>
              <a:t> та </a:t>
            </a:r>
            <a:r>
              <a:rPr lang="uk-UA" sz="2000" b="1" smtClean="0">
                <a:solidFill>
                  <a:srgbClr val="0000CC"/>
                </a:solidFill>
                <a:latin typeface="Times New Roman" pitchFamily="18" charset="0"/>
                <a:cs typeface="Times New Roman" pitchFamily="18" charset="0"/>
              </a:rPr>
              <a:t>тест з іноземної мови </a:t>
            </a:r>
            <a:r>
              <a:rPr lang="uk-UA" sz="2000" smtClean="0">
                <a:solidFill>
                  <a:srgbClr val="0000CC"/>
                </a:solidFill>
                <a:latin typeface="Times New Roman" pitchFamily="18" charset="0"/>
                <a:cs typeface="Times New Roman" pitchFamily="18" charset="0"/>
              </a:rPr>
              <a:t>(англійської, німецької, французької, іспанської на вибір вступника), яке проводиться Українським центром оцінювання якості освіти відповідно до законодавства.</a:t>
            </a:r>
            <a:endParaRPr lang="ru-RU" sz="2000" smtClean="0">
              <a:solidFill>
                <a:srgbClr val="0000CC"/>
              </a:solidFill>
              <a:latin typeface="Times New Roman" pitchFamily="18" charset="0"/>
              <a:cs typeface="Times New Roman" pitchFamily="18" charset="0"/>
            </a:endParaRPr>
          </a:p>
        </p:txBody>
      </p:sp>
      <p:pic>
        <p:nvPicPr>
          <p:cNvPr id="97282" name="Picture 4"/>
          <p:cNvPicPr>
            <a:picLocks noChangeAspect="1" noChangeArrowheads="1"/>
          </p:cNvPicPr>
          <p:nvPr/>
        </p:nvPicPr>
        <p:blipFill>
          <a:blip r:embed="rId2"/>
          <a:srcRect/>
          <a:stretch>
            <a:fillRect/>
          </a:stretch>
        </p:blipFill>
        <p:spPr bwMode="auto">
          <a:xfrm>
            <a:off x="8316913" y="188913"/>
            <a:ext cx="711200" cy="811212"/>
          </a:xfrm>
          <a:prstGeom prst="rect">
            <a:avLst/>
          </a:prstGeom>
          <a:noFill/>
          <a:ln w="9525">
            <a:noFill/>
            <a:miter lim="800000"/>
            <a:headEnd/>
            <a:tailEnd/>
          </a:ln>
        </p:spPr>
      </p:pic>
      <p:sp>
        <p:nvSpPr>
          <p:cNvPr id="97283" name="TextBox 8"/>
          <p:cNvSpPr txBox="1">
            <a:spLocks noChangeArrowheads="1"/>
          </p:cNvSpPr>
          <p:nvPr/>
        </p:nvSpPr>
        <p:spPr bwMode="auto">
          <a:xfrm>
            <a:off x="827088" y="407988"/>
            <a:ext cx="7381875" cy="461962"/>
          </a:xfrm>
          <a:prstGeom prst="rect">
            <a:avLst/>
          </a:prstGeom>
          <a:noFill/>
          <a:ln w="9525">
            <a:noFill/>
            <a:miter lim="800000"/>
            <a:headEnd/>
            <a:tailEnd/>
          </a:ln>
        </p:spPr>
        <p:txBody>
          <a:bodyPr>
            <a:spAutoFit/>
          </a:bodyPr>
          <a:lstStyle/>
          <a:p>
            <a:pPr algn="r"/>
            <a:r>
              <a:rPr lang="uk-UA" sz="2400" b="1">
                <a:solidFill>
                  <a:srgbClr val="0000CC"/>
                </a:solidFill>
                <a:latin typeface="Times New Roman" pitchFamily="18" charset="0"/>
                <a:cs typeface="Times New Roman" pitchFamily="18" charset="0"/>
              </a:rPr>
              <a:t>Єдиний вступний іспит</a:t>
            </a:r>
            <a:endParaRPr lang="ru-RU" sz="2400" b="1">
              <a:solidFill>
                <a:srgbClr val="0000CC"/>
              </a:solidFill>
              <a:latin typeface="Times New Roman" pitchFamily="18" charset="0"/>
              <a:cs typeface="Times New Roman" pitchFamily="18" charset="0"/>
            </a:endParaRPr>
          </a:p>
        </p:txBody>
      </p:sp>
      <p:sp>
        <p:nvSpPr>
          <p:cNvPr id="97284" name="TextBox 10"/>
          <p:cNvSpPr txBox="1">
            <a:spLocks noChangeArrowheads="1"/>
          </p:cNvSpPr>
          <p:nvPr/>
        </p:nvSpPr>
        <p:spPr bwMode="auto">
          <a:xfrm>
            <a:off x="293688" y="4005263"/>
            <a:ext cx="8388350" cy="1630362"/>
          </a:xfrm>
          <a:prstGeom prst="rect">
            <a:avLst/>
          </a:prstGeom>
          <a:noFill/>
          <a:ln w="9525">
            <a:noFill/>
            <a:miter lim="800000"/>
            <a:headEnd/>
            <a:tailEnd/>
          </a:ln>
        </p:spPr>
        <p:txBody>
          <a:bodyPr>
            <a:spAutoFit/>
          </a:bodyPr>
          <a:lstStyle/>
          <a:p>
            <a:pPr algn="just"/>
            <a:r>
              <a:rPr lang="uk-UA">
                <a:solidFill>
                  <a:srgbClr val="0000CC"/>
                </a:solidFill>
                <a:latin typeface="Times New Roman" pitchFamily="18" charset="0"/>
                <a:cs typeface="Times New Roman" pitchFamily="18" charset="0"/>
              </a:rPr>
              <a:t>      </a:t>
            </a:r>
            <a:r>
              <a:rPr lang="uk-UA" sz="2000">
                <a:solidFill>
                  <a:srgbClr val="0000CC"/>
                </a:solidFill>
                <a:latin typeface="Times New Roman" pitchFamily="18" charset="0"/>
                <a:cs typeface="Times New Roman" pitchFamily="18" charset="0"/>
              </a:rPr>
              <a:t>Метою </a:t>
            </a:r>
            <a:r>
              <a:rPr lang="uk-UA" sz="2000" b="1">
                <a:solidFill>
                  <a:srgbClr val="0000CC"/>
                </a:solidFill>
                <a:latin typeface="Times New Roman" pitchFamily="18" charset="0"/>
                <a:cs typeface="Times New Roman" pitchFamily="18" charset="0"/>
              </a:rPr>
              <a:t>ТЗНК </a:t>
            </a:r>
            <a:r>
              <a:rPr lang="uk-UA" sz="2000">
                <a:solidFill>
                  <a:srgbClr val="0000CC"/>
                </a:solidFill>
                <a:latin typeface="Times New Roman" pitchFamily="18" charset="0"/>
                <a:cs typeface="Times New Roman" pitchFamily="18" charset="0"/>
              </a:rPr>
              <a:t>– є оцінювання рівня сформованості загальної навчальної компетентності претендента на здобуття ступеня магістра. (Здатність спілкуватися державною мовою, здатність навчатися й оволодівати сучасними знаннями, здатність застосовувати знання в практичних ситуаціях).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gerbddmam"/>
          <p:cNvPicPr>
            <a:picLocks noGrp="1" noChangeAspect="1" noChangeArrowheads="1"/>
          </p:cNvPicPr>
          <p:nvPr>
            <p:ph type="title" idx="4294967295"/>
          </p:nvPr>
        </p:nvPicPr>
        <p:blipFill>
          <a:blip r:embed="rId2"/>
          <a:srcRect/>
          <a:stretch>
            <a:fillRect/>
          </a:stretch>
        </p:blipFill>
        <p:spPr>
          <a:xfrm>
            <a:off x="7981851" y="184572"/>
            <a:ext cx="998537" cy="1143000"/>
          </a:xfrm>
          <a:effectLst>
            <a:softEdge rad="127000"/>
          </a:effectLst>
        </p:spPr>
      </p:pic>
      <p:sp>
        <p:nvSpPr>
          <p:cNvPr id="116738" name="Rectangle 5"/>
          <p:cNvSpPr>
            <a:spLocks noChangeArrowheads="1"/>
          </p:cNvSpPr>
          <p:nvPr/>
        </p:nvSpPr>
        <p:spPr bwMode="auto">
          <a:xfrm>
            <a:off x="163513" y="508000"/>
            <a:ext cx="8229600" cy="360363"/>
          </a:xfrm>
          <a:prstGeom prst="rect">
            <a:avLst/>
          </a:prstGeom>
          <a:noFill/>
          <a:ln w="9525">
            <a:noFill/>
            <a:miter lim="800000"/>
            <a:headEnd/>
            <a:tailEnd/>
          </a:ln>
        </p:spPr>
        <p:txBody>
          <a:bodyPr anchor="ctr"/>
          <a:lstStyle/>
          <a:p>
            <a:pPr algn="ctr"/>
            <a:r>
              <a:rPr lang="uk-UA" altLang="uk-UA" sz="2400" b="1">
                <a:solidFill>
                  <a:srgbClr val="0000CC"/>
                </a:solidFill>
                <a:latin typeface="Times New Roman" pitchFamily="18" charset="0"/>
                <a:cs typeface="Times New Roman" pitchFamily="18" charset="0"/>
              </a:rPr>
              <a:t>Друга вища освіта. Навчання за Ваучером.</a:t>
            </a:r>
            <a:endParaRPr lang="ru-RU" sz="2400" b="1">
              <a:solidFill>
                <a:srgbClr val="0000CC"/>
              </a:solidFill>
              <a:latin typeface="Times New Roman" pitchFamily="18" charset="0"/>
              <a:cs typeface="Times New Roman" pitchFamily="18" charset="0"/>
            </a:endParaRPr>
          </a:p>
        </p:txBody>
      </p:sp>
      <p:sp>
        <p:nvSpPr>
          <p:cNvPr id="116739" name="TextBox 7"/>
          <p:cNvSpPr txBox="1">
            <a:spLocks noChangeArrowheads="1"/>
          </p:cNvSpPr>
          <p:nvPr/>
        </p:nvSpPr>
        <p:spPr bwMode="auto">
          <a:xfrm>
            <a:off x="265113" y="1265238"/>
            <a:ext cx="8613775" cy="2584450"/>
          </a:xfrm>
          <a:prstGeom prst="rect">
            <a:avLst/>
          </a:prstGeom>
          <a:noFill/>
          <a:ln w="9525">
            <a:noFill/>
            <a:miter lim="800000"/>
            <a:headEnd/>
            <a:tailEnd/>
          </a:ln>
        </p:spPr>
        <p:txBody>
          <a:bodyPr>
            <a:spAutoFit/>
          </a:bodyPr>
          <a:lstStyle/>
          <a:p>
            <a:pPr indent="447675" algn="just"/>
            <a:r>
              <a:rPr lang="uk-UA">
                <a:solidFill>
                  <a:srgbClr val="0000CC"/>
                </a:solidFill>
                <a:latin typeface="Times New Roman" pitchFamily="18" charset="0"/>
                <a:cs typeface="Times New Roman" pitchFamily="18" charset="0"/>
              </a:rPr>
              <a:t>Краматорський міський центр зайнятості надає можливість отримати ВАУЧЕР для компенсації плати за навчання у ДДМА. </a:t>
            </a:r>
          </a:p>
          <a:p>
            <a:pPr indent="447675" algn="just"/>
            <a:r>
              <a:rPr lang="uk-UA">
                <a:solidFill>
                  <a:srgbClr val="0000CC"/>
                </a:solidFill>
                <a:latin typeface="Times New Roman" pitchFamily="18" charset="0"/>
                <a:cs typeface="Times New Roman" pitchFamily="18" charset="0"/>
              </a:rPr>
              <a:t>Ваучер – документ встановленого зразка, що дає особі </a:t>
            </a:r>
            <a:r>
              <a:rPr lang="uk-UA">
                <a:solidFill>
                  <a:srgbClr val="0000CC"/>
                </a:solidFill>
                <a:latin typeface="Times New Roman" pitchFamily="18" charset="0"/>
                <a:cs typeface="Calibri" pitchFamily="34" charset="0"/>
              </a:rPr>
              <a:t>право на навчання за кошти Фонду загальнообов’язкового державного соціального страхування на випадок безробіття.</a:t>
            </a:r>
          </a:p>
          <a:p>
            <a:pPr indent="447675" algn="just"/>
            <a:r>
              <a:rPr lang="uk-UA">
                <a:solidFill>
                  <a:srgbClr val="0000CC"/>
                </a:solidFill>
                <a:latin typeface="Times New Roman" pitchFamily="18" charset="0"/>
                <a:cs typeface="Times New Roman" pitchFamily="18" charset="0"/>
              </a:rPr>
              <a:t>Ваучер видається одноразово. Станом на сьогодні вартість ваучера складає – 30280 грн. </a:t>
            </a:r>
          </a:p>
          <a:p>
            <a:pPr indent="447675" algn="just"/>
            <a:r>
              <a:rPr lang="uk-UA">
                <a:solidFill>
                  <a:srgbClr val="0000CC"/>
                </a:solidFill>
                <a:latin typeface="Times New Roman" pitchFamily="18" charset="0"/>
                <a:cs typeface="Times New Roman" pitchFamily="18" charset="0"/>
              </a:rPr>
              <a:t>Якщо вартість навчання перевищує цю суму, то особа доплачує різницю самостійно.  </a:t>
            </a:r>
          </a:p>
        </p:txBody>
      </p:sp>
      <p:sp>
        <p:nvSpPr>
          <p:cNvPr id="10" name="TextBox 9">
            <a:extLst>
              <a:ext uri="{FF2B5EF4-FFF2-40B4-BE49-F238E27FC236}"/>
            </a:extLst>
          </p:cNvPr>
          <p:cNvSpPr txBox="1"/>
          <p:nvPr/>
        </p:nvSpPr>
        <p:spPr>
          <a:xfrm>
            <a:off x="341313" y="3856038"/>
            <a:ext cx="8613775" cy="2586037"/>
          </a:xfrm>
          <a:prstGeom prst="rect">
            <a:avLst/>
          </a:prstGeom>
          <a:noFill/>
        </p:spPr>
        <p:txBody>
          <a:bodyPr>
            <a:spAutoFit/>
          </a:bodyPr>
          <a:lstStyle/>
          <a:p>
            <a:pPr algn="ctr">
              <a:defRPr/>
            </a:pPr>
            <a:r>
              <a:rPr lang="ru-RU" b="1" dirty="0" err="1">
                <a:solidFill>
                  <a:srgbClr val="0000CC"/>
                </a:solidFill>
                <a:latin typeface="Times New Roman" panose="02020603050405020304" pitchFamily="18" charset="0"/>
                <a:cs typeface="Times New Roman" panose="02020603050405020304" pitchFamily="18" charset="0"/>
              </a:rPr>
              <a:t>Хто</a:t>
            </a:r>
            <a:r>
              <a:rPr lang="ru-RU" b="1" dirty="0">
                <a:solidFill>
                  <a:srgbClr val="0000CC"/>
                </a:solidFill>
                <a:latin typeface="Times New Roman" panose="02020603050405020304" pitchFamily="18" charset="0"/>
                <a:cs typeface="Times New Roman" panose="02020603050405020304" pitchFamily="18" charset="0"/>
              </a:rPr>
              <a:t> </a:t>
            </a:r>
            <a:r>
              <a:rPr lang="ru-RU" b="1" dirty="0" err="1">
                <a:solidFill>
                  <a:srgbClr val="0000CC"/>
                </a:solidFill>
                <a:latin typeface="Times New Roman" panose="02020603050405020304" pitchFamily="18" charset="0"/>
                <a:cs typeface="Times New Roman" panose="02020603050405020304" pitchFamily="18" charset="0"/>
              </a:rPr>
              <a:t>може</a:t>
            </a:r>
            <a:r>
              <a:rPr lang="ru-RU" b="1" dirty="0">
                <a:solidFill>
                  <a:srgbClr val="0000CC"/>
                </a:solidFill>
                <a:latin typeface="Times New Roman" panose="02020603050405020304" pitchFamily="18" charset="0"/>
                <a:cs typeface="Times New Roman" panose="02020603050405020304" pitchFamily="18" charset="0"/>
              </a:rPr>
              <a:t> </a:t>
            </a:r>
            <a:r>
              <a:rPr lang="ru-RU" b="1" dirty="0" err="1">
                <a:solidFill>
                  <a:srgbClr val="0000CC"/>
                </a:solidFill>
                <a:latin typeface="Times New Roman" panose="02020603050405020304" pitchFamily="18" charset="0"/>
                <a:cs typeface="Times New Roman" panose="02020603050405020304" pitchFamily="18" charset="0"/>
              </a:rPr>
              <a:t>отримати</a:t>
            </a:r>
            <a:r>
              <a:rPr lang="ru-RU" b="1" dirty="0">
                <a:solidFill>
                  <a:srgbClr val="0000CC"/>
                </a:solidFill>
                <a:latin typeface="Times New Roman" panose="02020603050405020304" pitchFamily="18" charset="0"/>
                <a:cs typeface="Times New Roman" panose="02020603050405020304" pitchFamily="18" charset="0"/>
              </a:rPr>
              <a:t> Ваучер:</a:t>
            </a:r>
          </a:p>
          <a:p>
            <a:pPr algn="ctr">
              <a:defRPr/>
            </a:pPr>
            <a:endParaRPr lang="ru-RU" b="1" dirty="0">
              <a:solidFill>
                <a:srgbClr val="0000CC"/>
              </a:solidFill>
              <a:latin typeface="Times New Roman" panose="02020603050405020304" pitchFamily="18" charset="0"/>
              <a:cs typeface="Times New Roman" panose="02020603050405020304" pitchFamily="18" charset="0"/>
            </a:endParaRPr>
          </a:p>
          <a:p>
            <a:pPr marL="342900" indent="-342900" algn="just">
              <a:buFontTx/>
              <a:buAutoNum type="arabicPeriod"/>
              <a:defRPr/>
            </a:pPr>
            <a:r>
              <a:rPr lang="ru-RU" dirty="0">
                <a:solidFill>
                  <a:srgbClr val="0000CC"/>
                </a:solidFill>
                <a:latin typeface="Times New Roman" panose="02020603050405020304" pitchFamily="18" charset="0"/>
                <a:cs typeface="Times New Roman" panose="02020603050405020304" pitchFamily="18" charset="0"/>
              </a:rPr>
              <a:t>Особи </a:t>
            </a:r>
            <a:r>
              <a:rPr lang="ru-RU" dirty="0" err="1">
                <a:solidFill>
                  <a:srgbClr val="0000CC"/>
                </a:solidFill>
                <a:latin typeface="Times New Roman" panose="02020603050405020304" pitchFamily="18" charset="0"/>
                <a:cs typeface="Times New Roman" panose="02020603050405020304" pitchFamily="18" charset="0"/>
              </a:rPr>
              <a:t>віком</a:t>
            </a:r>
            <a:r>
              <a:rPr lang="ru-RU" dirty="0">
                <a:solidFill>
                  <a:srgbClr val="0000CC"/>
                </a:solidFill>
                <a:latin typeface="Times New Roman" panose="02020603050405020304" pitchFamily="18" charset="0"/>
                <a:cs typeface="Times New Roman" panose="02020603050405020304" pitchFamily="18" charset="0"/>
              </a:rPr>
              <a:t> 45+ (</a:t>
            </a:r>
            <a:r>
              <a:rPr lang="ru-RU" dirty="0" err="1">
                <a:solidFill>
                  <a:srgbClr val="0000CC"/>
                </a:solidFill>
                <a:latin typeface="Times New Roman" panose="02020603050405020304" pitchFamily="18" charset="0"/>
                <a:cs typeface="Times New Roman" panose="02020603050405020304" pitchFamily="18" charset="0"/>
              </a:rPr>
              <a:t>страховий</a:t>
            </a:r>
            <a:r>
              <a:rPr lang="ru-RU" dirty="0">
                <a:solidFill>
                  <a:srgbClr val="0000CC"/>
                </a:solidFill>
                <a:latin typeface="Times New Roman" panose="02020603050405020304" pitchFamily="18" charset="0"/>
                <a:cs typeface="Times New Roman" panose="02020603050405020304" pitchFamily="18" charset="0"/>
              </a:rPr>
              <a:t> стаж – не </a:t>
            </a:r>
            <a:r>
              <a:rPr lang="ru-RU" dirty="0" err="1">
                <a:solidFill>
                  <a:srgbClr val="0000CC"/>
                </a:solidFill>
                <a:latin typeface="Times New Roman" panose="02020603050405020304" pitchFamily="18" charset="0"/>
                <a:cs typeface="Times New Roman" panose="02020603050405020304" pitchFamily="18" charset="0"/>
              </a:rPr>
              <a:t>менше</a:t>
            </a:r>
            <a:r>
              <a:rPr lang="ru-RU" dirty="0">
                <a:solidFill>
                  <a:srgbClr val="0000CC"/>
                </a:solidFill>
                <a:latin typeface="Times New Roman" panose="02020603050405020304" pitchFamily="18" charset="0"/>
                <a:cs typeface="Times New Roman" panose="02020603050405020304" pitchFamily="18" charset="0"/>
              </a:rPr>
              <a:t> як 15 </a:t>
            </a:r>
            <a:r>
              <a:rPr lang="ru-RU" dirty="0" err="1">
                <a:solidFill>
                  <a:srgbClr val="0000CC"/>
                </a:solidFill>
                <a:latin typeface="Times New Roman" panose="02020603050405020304" pitchFamily="18" charset="0"/>
                <a:cs typeface="Times New Roman" panose="02020603050405020304" pitchFamily="18" charset="0"/>
              </a:rPr>
              <a:t>років</a:t>
            </a:r>
            <a:r>
              <a:rPr lang="ru-RU" dirty="0">
                <a:solidFill>
                  <a:srgbClr val="0000CC"/>
                </a:solidFill>
                <a:latin typeface="Times New Roman" panose="02020603050405020304" pitchFamily="18" charset="0"/>
                <a:cs typeface="Times New Roman" panose="02020603050405020304" pitchFamily="18" charset="0"/>
              </a:rPr>
              <a:t>);</a:t>
            </a:r>
          </a:p>
          <a:p>
            <a:pPr marL="342900" indent="-342900" algn="just">
              <a:buFontTx/>
              <a:buAutoNum type="arabicPeriod"/>
              <a:defRPr/>
            </a:pPr>
            <a:r>
              <a:rPr lang="ru-RU" dirty="0">
                <a:solidFill>
                  <a:srgbClr val="0000CC"/>
                </a:solidFill>
                <a:latin typeface="Times New Roman" panose="02020603050405020304" pitchFamily="18" charset="0"/>
                <a:cs typeface="Times New Roman" panose="02020603050405020304" pitchFamily="18" charset="0"/>
              </a:rPr>
              <a:t>ВПО (без </a:t>
            </a:r>
            <a:r>
              <a:rPr lang="ru-RU" dirty="0" err="1">
                <a:solidFill>
                  <a:srgbClr val="0000CC"/>
                </a:solidFill>
                <a:latin typeface="Times New Roman" panose="02020603050405020304" pitchFamily="18" charset="0"/>
                <a:cs typeface="Times New Roman" panose="02020603050405020304" pitchFamily="18" charset="0"/>
              </a:rPr>
              <a:t>обмеження</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віку</a:t>
            </a:r>
            <a:r>
              <a:rPr lang="ru-RU" dirty="0">
                <a:solidFill>
                  <a:srgbClr val="0000CC"/>
                </a:solidFill>
                <a:latin typeface="Times New Roman" panose="02020603050405020304" pitchFamily="18" charset="0"/>
                <a:cs typeface="Times New Roman" panose="02020603050405020304" pitchFamily="18" charset="0"/>
              </a:rPr>
              <a:t>), але </a:t>
            </a:r>
            <a:r>
              <a:rPr lang="ru-RU" dirty="0" err="1">
                <a:solidFill>
                  <a:srgbClr val="0000CC"/>
                </a:solidFill>
                <a:latin typeface="Times New Roman" panose="02020603050405020304" pitchFamily="18" charset="0"/>
                <a:cs typeface="Times New Roman" panose="02020603050405020304" pitchFamily="18" charset="0"/>
              </a:rPr>
              <a:t>потрібна</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професійно-технічна</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або</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вища</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освіта</a:t>
            </a:r>
            <a:r>
              <a:rPr lang="ru-RU" dirty="0">
                <a:solidFill>
                  <a:srgbClr val="0000CC"/>
                </a:solidFill>
                <a:latin typeface="Times New Roman" panose="02020603050405020304" pitchFamily="18" charset="0"/>
                <a:cs typeface="Times New Roman" panose="02020603050405020304" pitchFamily="18" charset="0"/>
              </a:rPr>
              <a:t>;</a:t>
            </a:r>
          </a:p>
          <a:p>
            <a:pPr marL="342900" indent="-342900" algn="just">
              <a:buFontTx/>
              <a:buAutoNum type="arabicPeriod"/>
              <a:defRPr/>
            </a:pPr>
            <a:r>
              <a:rPr lang="ru-RU" dirty="0">
                <a:solidFill>
                  <a:srgbClr val="0000CC"/>
                </a:solidFill>
                <a:latin typeface="Times New Roman" panose="02020603050405020304" pitchFamily="18" charset="0"/>
                <a:cs typeface="Times New Roman" panose="02020603050405020304" pitchFamily="18" charset="0"/>
              </a:rPr>
              <a:t>Особи з </a:t>
            </a:r>
            <a:r>
              <a:rPr lang="ru-RU" dirty="0" err="1">
                <a:solidFill>
                  <a:srgbClr val="0000CC"/>
                </a:solidFill>
                <a:latin typeface="Times New Roman" panose="02020603050405020304" pitchFamily="18" charset="0"/>
                <a:cs typeface="Times New Roman" panose="02020603050405020304" pitchFamily="18" charset="0"/>
              </a:rPr>
              <a:t>інвалідністю</a:t>
            </a:r>
            <a:r>
              <a:rPr lang="ru-RU" dirty="0">
                <a:solidFill>
                  <a:srgbClr val="0000CC"/>
                </a:solidFill>
                <a:latin typeface="Times New Roman" panose="02020603050405020304" pitchFamily="18" charset="0"/>
                <a:cs typeface="Times New Roman" panose="02020603050405020304" pitchFamily="18" charset="0"/>
              </a:rPr>
              <a:t>;</a:t>
            </a:r>
          </a:p>
          <a:p>
            <a:pPr marL="342900" indent="-342900" algn="just">
              <a:buFontTx/>
              <a:buAutoNum type="arabicPeriod"/>
              <a:defRPr/>
            </a:pPr>
            <a:r>
              <a:rPr lang="ru-RU" dirty="0">
                <a:solidFill>
                  <a:srgbClr val="0000CC"/>
                </a:solidFill>
                <a:latin typeface="Times New Roman" panose="02020603050405020304" pitchFamily="18" charset="0"/>
                <a:cs typeface="Times New Roman" panose="02020603050405020304" pitchFamily="18" charset="0"/>
              </a:rPr>
              <a:t>Особи, </a:t>
            </a:r>
            <a:r>
              <a:rPr lang="ru-RU" dirty="0" err="1">
                <a:solidFill>
                  <a:srgbClr val="0000CC"/>
                </a:solidFill>
                <a:latin typeface="Times New Roman" panose="02020603050405020304" pitchFamily="18" charset="0"/>
                <a:cs typeface="Times New Roman" panose="02020603050405020304" pitchFamily="18" charset="0"/>
              </a:rPr>
              <a:t>звільнені</a:t>
            </a:r>
            <a:r>
              <a:rPr lang="ru-RU" dirty="0">
                <a:solidFill>
                  <a:srgbClr val="0000CC"/>
                </a:solidFill>
                <a:latin typeface="Times New Roman" panose="02020603050405020304" pitchFamily="18" charset="0"/>
                <a:cs typeface="Times New Roman" panose="02020603050405020304" pitchFamily="18" charset="0"/>
              </a:rPr>
              <a:t> з </a:t>
            </a:r>
            <a:r>
              <a:rPr lang="ru-RU" dirty="0" err="1">
                <a:solidFill>
                  <a:srgbClr val="0000CC"/>
                </a:solidFill>
                <a:latin typeface="Times New Roman" panose="02020603050405020304" pitchFamily="18" charset="0"/>
                <a:cs typeface="Times New Roman" panose="02020603050405020304" pitchFamily="18" charset="0"/>
              </a:rPr>
              <a:t>військової</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служби</a:t>
            </a:r>
            <a:r>
              <a:rPr lang="ru-RU" dirty="0">
                <a:solidFill>
                  <a:srgbClr val="0000CC"/>
                </a:solidFill>
                <a:latin typeface="Times New Roman" panose="02020603050405020304" pitchFamily="18" charset="0"/>
                <a:cs typeface="Times New Roman" panose="02020603050405020304" pitchFamily="18" charset="0"/>
              </a:rPr>
              <a:t> до </a:t>
            </a:r>
            <a:r>
              <a:rPr lang="ru-RU" dirty="0" err="1">
                <a:solidFill>
                  <a:srgbClr val="0000CC"/>
                </a:solidFill>
                <a:latin typeface="Times New Roman" panose="02020603050405020304" pitchFamily="18" charset="0"/>
                <a:cs typeface="Times New Roman" panose="02020603050405020304" pitchFamily="18" charset="0"/>
              </a:rPr>
              <a:t>досягнення</a:t>
            </a:r>
            <a:r>
              <a:rPr lang="ru-RU" dirty="0">
                <a:solidFill>
                  <a:srgbClr val="0000CC"/>
                </a:solidFill>
                <a:latin typeface="Times New Roman" panose="02020603050405020304" pitchFamily="18" charset="0"/>
                <a:cs typeface="Times New Roman" panose="02020603050405020304" pitchFamily="18" charset="0"/>
              </a:rPr>
              <a:t> ними </a:t>
            </a:r>
            <a:r>
              <a:rPr lang="ru-RU" dirty="0" err="1">
                <a:solidFill>
                  <a:srgbClr val="0000CC"/>
                </a:solidFill>
                <a:latin typeface="Times New Roman" panose="02020603050405020304" pitchFamily="18" charset="0"/>
                <a:cs typeface="Times New Roman" panose="02020603050405020304" pitchFamily="18" charset="0"/>
              </a:rPr>
              <a:t>пенсійного</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віку</a:t>
            </a:r>
            <a:r>
              <a:rPr lang="ru-RU" dirty="0">
                <a:solidFill>
                  <a:srgbClr val="0000CC"/>
                </a:solidFill>
                <a:latin typeface="Times New Roman" panose="02020603050405020304" pitchFamily="18" charset="0"/>
                <a:cs typeface="Times New Roman" panose="02020603050405020304" pitchFamily="18" charset="0"/>
              </a:rPr>
              <a:t>;</a:t>
            </a:r>
          </a:p>
          <a:p>
            <a:pPr marL="342900" indent="-342900" algn="just">
              <a:buFontTx/>
              <a:buAutoNum type="arabicPeriod"/>
              <a:defRPr/>
            </a:pPr>
            <a:r>
              <a:rPr lang="ru-RU" dirty="0">
                <a:solidFill>
                  <a:srgbClr val="0000CC"/>
                </a:solidFill>
                <a:latin typeface="Times New Roman" panose="02020603050405020304" pitchFamily="18" charset="0"/>
                <a:cs typeface="Times New Roman" panose="02020603050405020304" pitchFamily="18" charset="0"/>
              </a:rPr>
              <a:t>Особи, </a:t>
            </a:r>
            <a:r>
              <a:rPr lang="ru-RU" dirty="0" err="1">
                <a:solidFill>
                  <a:srgbClr val="0000CC"/>
                </a:solidFill>
                <a:latin typeface="Times New Roman" panose="02020603050405020304" pitchFamily="18" charset="0"/>
                <a:cs typeface="Times New Roman" panose="02020603050405020304" pitchFamily="18" charset="0"/>
              </a:rPr>
              <a:t>які</a:t>
            </a:r>
            <a:r>
              <a:rPr lang="ru-RU" dirty="0">
                <a:solidFill>
                  <a:srgbClr val="0000CC"/>
                </a:solidFill>
                <a:latin typeface="Times New Roman" panose="02020603050405020304" pitchFamily="18" charset="0"/>
                <a:cs typeface="Times New Roman" panose="02020603050405020304" pitchFamily="18" charset="0"/>
              </a:rPr>
              <a:t> у </a:t>
            </a:r>
            <a:r>
              <a:rPr lang="ru-RU" dirty="0" err="1">
                <a:solidFill>
                  <a:srgbClr val="0000CC"/>
                </a:solidFill>
                <a:latin typeface="Times New Roman" panose="02020603050405020304" pitchFamily="18" charset="0"/>
                <a:cs typeface="Times New Roman" panose="02020603050405020304" pitchFamily="18" charset="0"/>
              </a:rPr>
              <a:t>період</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воєнного</a:t>
            </a:r>
            <a:r>
              <a:rPr lang="ru-RU" dirty="0">
                <a:solidFill>
                  <a:srgbClr val="0000CC"/>
                </a:solidFill>
                <a:latin typeface="Times New Roman" panose="02020603050405020304" pitchFamily="18" charset="0"/>
                <a:cs typeface="Times New Roman" panose="02020603050405020304" pitchFamily="18" charset="0"/>
              </a:rPr>
              <a:t> стану в </a:t>
            </a:r>
            <a:r>
              <a:rPr lang="ru-RU" dirty="0" err="1">
                <a:solidFill>
                  <a:srgbClr val="0000CC"/>
                </a:solidFill>
                <a:latin typeface="Times New Roman" panose="02020603050405020304" pitchFamily="18" charset="0"/>
                <a:cs typeface="Times New Roman" panose="02020603050405020304" pitchFamily="18" charset="0"/>
              </a:rPr>
              <a:t>Україні</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або</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окремих</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її</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місцевостях</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під</a:t>
            </a:r>
            <a:r>
              <a:rPr lang="ru-RU" dirty="0">
                <a:solidFill>
                  <a:srgbClr val="0000CC"/>
                </a:solidFill>
                <a:latin typeface="Times New Roman" panose="02020603050405020304" pitchFamily="18" charset="0"/>
                <a:cs typeface="Times New Roman" panose="02020603050405020304" pitchFamily="18" charset="0"/>
              </a:rPr>
              <a:t> час </a:t>
            </a:r>
            <a:r>
              <a:rPr lang="ru-RU" dirty="0" err="1">
                <a:solidFill>
                  <a:srgbClr val="0000CC"/>
                </a:solidFill>
                <a:latin typeface="Times New Roman" panose="02020603050405020304" pitchFamily="18" charset="0"/>
                <a:cs typeface="Times New Roman" panose="02020603050405020304" pitchFamily="18" charset="0"/>
              </a:rPr>
              <a:t>служби</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трудової</a:t>
            </a:r>
            <a:r>
              <a:rPr lang="ru-RU" dirty="0">
                <a:solidFill>
                  <a:srgbClr val="0000CC"/>
                </a:solidFill>
                <a:latin typeface="Times New Roman" panose="02020603050405020304" pitchFamily="18" charset="0"/>
                <a:cs typeface="Times New Roman" panose="02020603050405020304" pitchFamily="18" charset="0"/>
              </a:rPr>
              <a:t> та </a:t>
            </a:r>
            <a:r>
              <a:rPr lang="ru-RU" dirty="0" err="1">
                <a:solidFill>
                  <a:srgbClr val="0000CC"/>
                </a:solidFill>
                <a:latin typeface="Times New Roman" panose="02020603050405020304" pitchFamily="18" charset="0"/>
                <a:cs typeface="Times New Roman" panose="02020603050405020304" pitchFamily="18" charset="0"/>
              </a:rPr>
              <a:t>іншої</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діяльності</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проживання</a:t>
            </a:r>
            <a:r>
              <a:rPr lang="ru-RU" dirty="0">
                <a:solidFill>
                  <a:srgbClr val="0000CC"/>
                </a:solidFill>
                <a:latin typeface="Times New Roman" panose="02020603050405020304" pitchFamily="18" charset="0"/>
                <a:cs typeface="Times New Roman" panose="02020603050405020304" pitchFamily="18" charset="0"/>
              </a:rPr>
              <a:t> на </a:t>
            </a:r>
            <a:r>
              <a:rPr lang="ru-RU" dirty="0" err="1">
                <a:solidFill>
                  <a:srgbClr val="0000CC"/>
                </a:solidFill>
                <a:latin typeface="Times New Roman" panose="02020603050405020304" pitchFamily="18" charset="0"/>
                <a:cs typeface="Times New Roman" panose="02020603050405020304" pitchFamily="18" charset="0"/>
              </a:rPr>
              <a:t>відповідній</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території</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отримали</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поранення</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контузію</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каліцтво</a:t>
            </a:r>
            <a:r>
              <a:rPr lang="ru-RU" dirty="0">
                <a:solidFill>
                  <a:srgbClr val="0000CC"/>
                </a:solidFill>
                <a:latin typeface="Times New Roman" panose="02020603050405020304" pitchFamily="18" charset="0"/>
                <a:cs typeface="Times New Roman" panose="02020603050405020304" pitchFamily="18" charset="0"/>
              </a:rPr>
              <a:t> …</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gerbddmam"/>
          <p:cNvPicPr>
            <a:picLocks noGrp="1" noChangeAspect="1" noChangeArrowheads="1"/>
          </p:cNvPicPr>
          <p:nvPr>
            <p:ph type="title" idx="4294967295"/>
          </p:nvPr>
        </p:nvPicPr>
        <p:blipFill>
          <a:blip r:embed="rId2"/>
          <a:srcRect/>
          <a:stretch>
            <a:fillRect/>
          </a:stretch>
        </p:blipFill>
        <p:spPr>
          <a:xfrm>
            <a:off x="7981851" y="184572"/>
            <a:ext cx="998537" cy="1143000"/>
          </a:xfrm>
          <a:effectLst>
            <a:softEdge rad="127000"/>
          </a:effectLst>
        </p:spPr>
      </p:pic>
      <p:sp>
        <p:nvSpPr>
          <p:cNvPr id="117762" name="Rectangle 5"/>
          <p:cNvSpPr>
            <a:spLocks noChangeArrowheads="1"/>
          </p:cNvSpPr>
          <p:nvPr/>
        </p:nvSpPr>
        <p:spPr bwMode="auto">
          <a:xfrm>
            <a:off x="323850" y="560388"/>
            <a:ext cx="8229600" cy="360362"/>
          </a:xfrm>
          <a:prstGeom prst="rect">
            <a:avLst/>
          </a:prstGeom>
          <a:noFill/>
          <a:ln w="9525">
            <a:noFill/>
            <a:miter lim="800000"/>
            <a:headEnd/>
            <a:tailEnd/>
          </a:ln>
        </p:spPr>
        <p:txBody>
          <a:bodyPr anchor="ctr"/>
          <a:lstStyle/>
          <a:p>
            <a:pPr algn="ctr"/>
            <a:r>
              <a:rPr lang="uk-UA" altLang="uk-UA" sz="2800" b="1">
                <a:solidFill>
                  <a:srgbClr val="0000CC"/>
                </a:solidFill>
                <a:latin typeface="Times New Roman" pitchFamily="18" charset="0"/>
                <a:cs typeface="Times New Roman" pitchFamily="18" charset="0"/>
              </a:rPr>
              <a:t>Друга вища освіта. Навчання за Ваучером.</a:t>
            </a:r>
            <a:endParaRPr lang="ru-RU" sz="2800" b="1">
              <a:solidFill>
                <a:srgbClr val="0000CC"/>
              </a:solidFill>
              <a:latin typeface="Times New Roman" pitchFamily="18" charset="0"/>
              <a:cs typeface="Times New Roman" pitchFamily="18" charset="0"/>
            </a:endParaRPr>
          </a:p>
        </p:txBody>
      </p:sp>
      <p:sp>
        <p:nvSpPr>
          <p:cNvPr id="9" name="TextBox 8">
            <a:extLst>
              <a:ext uri="{FF2B5EF4-FFF2-40B4-BE49-F238E27FC236}"/>
            </a:extLst>
          </p:cNvPr>
          <p:cNvSpPr txBox="1"/>
          <p:nvPr/>
        </p:nvSpPr>
        <p:spPr>
          <a:xfrm>
            <a:off x="266700" y="1327150"/>
            <a:ext cx="8729663" cy="2449513"/>
          </a:xfrm>
          <a:prstGeom prst="rect">
            <a:avLst/>
          </a:prstGeom>
          <a:noFill/>
        </p:spPr>
        <p:txBody>
          <a:bodyPr>
            <a:spAutoFit/>
          </a:bodyPr>
          <a:lstStyle/>
          <a:p>
            <a:pPr indent="457200" algn="just">
              <a:lnSpc>
                <a:spcPct val="107000"/>
              </a:lnSpc>
              <a:spcAft>
                <a:spcPts val="0"/>
              </a:spcAft>
              <a:defRPr/>
            </a:pPr>
            <a:r>
              <a:rPr lang="uk-UA"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Для отримання ваучера необхідно звернутись до центру зайнятості та надати документи:</a:t>
            </a:r>
            <a:endParaRPr lang="ru-RU" sz="1400" dirty="0">
              <a:solidFill>
                <a:srgbClr val="0000CC"/>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0"/>
              </a:spcAft>
              <a:buFont typeface="Wingdings" panose="05000000000000000000" pitchFamily="2" charset="2"/>
              <a:buChar char=""/>
              <a:defRPr/>
            </a:pPr>
            <a:r>
              <a:rPr lang="uk-UA"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заява;</a:t>
            </a:r>
            <a:endParaRPr lang="ru-RU" sz="1400" dirty="0">
              <a:solidFill>
                <a:srgbClr val="0000CC"/>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0"/>
              </a:spcAft>
              <a:buFont typeface="Wingdings" panose="05000000000000000000" pitchFamily="2" charset="2"/>
              <a:buChar char=""/>
              <a:defRPr/>
            </a:pPr>
            <a:r>
              <a:rPr lang="uk-UA"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паспорт;</a:t>
            </a:r>
            <a:endParaRPr lang="ru-RU" sz="1400" dirty="0">
              <a:solidFill>
                <a:srgbClr val="0000CC"/>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0"/>
              </a:spcAft>
              <a:buFont typeface="Wingdings" panose="05000000000000000000" pitchFamily="2" charset="2"/>
              <a:buChar char=""/>
              <a:defRPr/>
            </a:pPr>
            <a:r>
              <a:rPr lang="uk-UA"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трудова книжка, або документи що підтверджують період зайнятості;</a:t>
            </a:r>
            <a:endParaRPr lang="ru-RU" sz="1400" dirty="0">
              <a:solidFill>
                <a:srgbClr val="0000CC"/>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0"/>
              </a:spcAft>
              <a:buFont typeface="Wingdings" panose="05000000000000000000" pitchFamily="2" charset="2"/>
              <a:buChar char=""/>
              <a:defRPr/>
            </a:pPr>
            <a:r>
              <a:rPr lang="uk-UA"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документ про освіту; </a:t>
            </a:r>
            <a:endParaRPr lang="ru-RU" sz="1400" dirty="0">
              <a:solidFill>
                <a:srgbClr val="0000CC"/>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0"/>
              </a:spcAft>
              <a:buFont typeface="Wingdings" panose="05000000000000000000" pitchFamily="2" charset="2"/>
              <a:buChar char=""/>
              <a:defRPr/>
            </a:pPr>
            <a:r>
              <a:rPr lang="uk-UA"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реєстраційний номер облікової картки платника податків.</a:t>
            </a:r>
            <a:endParaRPr lang="ru-RU" sz="1400" dirty="0">
              <a:solidFill>
                <a:srgbClr val="0000CC"/>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defRPr/>
            </a:pPr>
            <a:r>
              <a:rPr lang="uk-UA"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Більш детальна інформація з питань  отримання ваучера за </a:t>
            </a:r>
            <a:r>
              <a:rPr lang="uk-UA"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тел</a:t>
            </a:r>
            <a:r>
              <a:rPr lang="uk-UA"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0955049318</a:t>
            </a:r>
            <a:endParaRPr lang="ru-RU" sz="1400" dirty="0">
              <a:solidFill>
                <a:srgbClr val="0000CC"/>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extLst>
          </p:cNvPr>
          <p:cNvSpPr txBox="1"/>
          <p:nvPr/>
        </p:nvSpPr>
        <p:spPr>
          <a:xfrm>
            <a:off x="319088" y="4076700"/>
            <a:ext cx="8388350" cy="2308225"/>
          </a:xfrm>
          <a:prstGeom prst="rect">
            <a:avLst/>
          </a:prstGeom>
          <a:noFill/>
        </p:spPr>
        <p:txBody>
          <a:bodyPr>
            <a:spAutoFit/>
          </a:bodyPr>
          <a:lstStyle/>
          <a:p>
            <a:pPr algn="ctr">
              <a:defRPr/>
            </a:pPr>
            <a:r>
              <a:rPr lang="ru-RU" b="1" dirty="0">
                <a:solidFill>
                  <a:srgbClr val="0000CC"/>
                </a:solidFill>
                <a:latin typeface="Times New Roman" panose="02020603050405020304" pitchFamily="18" charset="0"/>
                <a:cs typeface="Times New Roman" panose="02020603050405020304" pitchFamily="18" charset="0"/>
              </a:rPr>
              <a:t>Кому буде </a:t>
            </a:r>
            <a:r>
              <a:rPr lang="ru-RU" b="1" dirty="0" err="1">
                <a:solidFill>
                  <a:srgbClr val="0000CC"/>
                </a:solidFill>
                <a:latin typeface="Times New Roman" panose="02020603050405020304" pitchFamily="18" charset="0"/>
                <a:cs typeface="Times New Roman" panose="02020603050405020304" pitchFamily="18" charset="0"/>
              </a:rPr>
              <a:t>відмовлено</a:t>
            </a:r>
            <a:r>
              <a:rPr lang="ru-RU" b="1" dirty="0">
                <a:solidFill>
                  <a:srgbClr val="0000CC"/>
                </a:solidFill>
                <a:latin typeface="Times New Roman" panose="02020603050405020304" pitchFamily="18" charset="0"/>
                <a:cs typeface="Times New Roman" panose="02020603050405020304" pitchFamily="18" charset="0"/>
              </a:rPr>
              <a:t> в </a:t>
            </a:r>
            <a:r>
              <a:rPr lang="ru-RU" b="1" dirty="0" err="1">
                <a:solidFill>
                  <a:srgbClr val="0000CC"/>
                </a:solidFill>
                <a:latin typeface="Times New Roman" panose="02020603050405020304" pitchFamily="18" charset="0"/>
                <a:cs typeface="Times New Roman" panose="02020603050405020304" pitchFamily="18" charset="0"/>
              </a:rPr>
              <a:t>отримані</a:t>
            </a:r>
            <a:r>
              <a:rPr lang="ru-RU" b="1" dirty="0">
                <a:solidFill>
                  <a:srgbClr val="0000CC"/>
                </a:solidFill>
                <a:latin typeface="Times New Roman" panose="02020603050405020304" pitchFamily="18" charset="0"/>
                <a:cs typeface="Times New Roman" panose="02020603050405020304" pitchFamily="18" charset="0"/>
              </a:rPr>
              <a:t> ваучера?</a:t>
            </a:r>
          </a:p>
          <a:p>
            <a:pPr algn="ctr">
              <a:defRPr/>
            </a:pPr>
            <a:endParaRPr lang="ru-RU" b="1" dirty="0">
              <a:solidFill>
                <a:srgbClr val="0000CC"/>
              </a:solidFill>
              <a:latin typeface="Times New Roman" panose="02020603050405020304" pitchFamily="18" charset="0"/>
              <a:cs typeface="Times New Roman" panose="02020603050405020304" pitchFamily="18" charset="0"/>
            </a:endParaRPr>
          </a:p>
          <a:p>
            <a:pPr algn="just">
              <a:defRPr/>
            </a:pPr>
            <a:r>
              <a:rPr lang="ru-RU" dirty="0">
                <a:solidFill>
                  <a:srgbClr val="0000CC"/>
                </a:solidFill>
                <a:latin typeface="Times New Roman" panose="02020603050405020304" pitchFamily="18" charset="0"/>
                <a:cs typeface="Times New Roman" panose="02020603050405020304" pitchFamily="18" charset="0"/>
              </a:rPr>
              <a:t>1. Особам, </a:t>
            </a:r>
            <a:r>
              <a:rPr lang="ru-RU" dirty="0" err="1">
                <a:solidFill>
                  <a:srgbClr val="0000CC"/>
                </a:solidFill>
                <a:latin typeface="Times New Roman" panose="02020603050405020304" pitchFamily="18" charset="0"/>
                <a:cs typeface="Times New Roman" panose="02020603050405020304" pitchFamily="18" charset="0"/>
              </a:rPr>
              <a:t>які</a:t>
            </a:r>
            <a:r>
              <a:rPr lang="ru-RU" dirty="0">
                <a:solidFill>
                  <a:srgbClr val="0000CC"/>
                </a:solidFill>
                <a:latin typeface="Times New Roman" panose="02020603050405020304" pitchFamily="18" charset="0"/>
                <a:cs typeface="Times New Roman" panose="02020603050405020304" pitchFamily="18" charset="0"/>
              </a:rPr>
              <a:t> не </a:t>
            </a:r>
            <a:r>
              <a:rPr lang="ru-RU" dirty="0" err="1">
                <a:solidFill>
                  <a:srgbClr val="0000CC"/>
                </a:solidFill>
                <a:latin typeface="Times New Roman" panose="02020603050405020304" pitchFamily="18" charset="0"/>
                <a:cs typeface="Times New Roman" panose="02020603050405020304" pitchFamily="18" charset="0"/>
              </a:rPr>
              <a:t>мають</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професійно-технічної</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або</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вищої</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освіти</a:t>
            </a:r>
            <a:r>
              <a:rPr lang="ru-RU" dirty="0">
                <a:solidFill>
                  <a:srgbClr val="0000CC"/>
                </a:solidFill>
                <a:latin typeface="Times New Roman" panose="02020603050405020304" pitchFamily="18" charset="0"/>
                <a:cs typeface="Times New Roman" panose="02020603050405020304" pitchFamily="18" charset="0"/>
              </a:rPr>
              <a:t>;</a:t>
            </a:r>
          </a:p>
          <a:p>
            <a:pPr marL="342900" indent="-342900" algn="just">
              <a:buFontTx/>
              <a:buAutoNum type="arabicPeriod"/>
              <a:defRPr/>
            </a:pPr>
            <a:endParaRPr lang="ru-RU" dirty="0">
              <a:solidFill>
                <a:srgbClr val="0000CC"/>
              </a:solidFill>
              <a:latin typeface="Times New Roman" panose="02020603050405020304" pitchFamily="18" charset="0"/>
              <a:cs typeface="Times New Roman" panose="02020603050405020304" pitchFamily="18" charset="0"/>
            </a:endParaRPr>
          </a:p>
          <a:p>
            <a:pPr marL="268288" indent="-268288" algn="just">
              <a:defRPr/>
            </a:pPr>
            <a:r>
              <a:rPr lang="ru-RU" dirty="0">
                <a:solidFill>
                  <a:srgbClr val="0000CC"/>
                </a:solidFill>
                <a:latin typeface="Times New Roman" panose="02020603050405020304" pitchFamily="18" charset="0"/>
                <a:cs typeface="Times New Roman" panose="02020603050405020304" pitchFamily="18" charset="0"/>
              </a:rPr>
              <a:t>2. Особам, </a:t>
            </a:r>
            <a:r>
              <a:rPr lang="ru-RU" dirty="0" err="1">
                <a:solidFill>
                  <a:srgbClr val="0000CC"/>
                </a:solidFill>
                <a:latin typeface="Times New Roman" panose="02020603050405020304" pitchFamily="18" charset="0"/>
                <a:cs typeface="Times New Roman" panose="02020603050405020304" pitchFamily="18" charset="0"/>
              </a:rPr>
              <a:t>які</a:t>
            </a:r>
            <a:r>
              <a:rPr lang="ru-RU" dirty="0">
                <a:solidFill>
                  <a:srgbClr val="0000CC"/>
                </a:solidFill>
                <a:latin typeface="Times New Roman" panose="02020603050405020304" pitchFamily="18" charset="0"/>
                <a:cs typeface="Times New Roman" panose="02020603050405020304" pitchFamily="18" charset="0"/>
              </a:rPr>
              <a:t> проходили </a:t>
            </a:r>
            <a:r>
              <a:rPr lang="ru-RU" dirty="0" err="1">
                <a:solidFill>
                  <a:srgbClr val="0000CC"/>
                </a:solidFill>
                <a:latin typeface="Times New Roman" panose="02020603050405020304" pitchFamily="18" charset="0"/>
                <a:cs typeface="Times New Roman" panose="02020603050405020304" pitchFamily="18" charset="0"/>
              </a:rPr>
              <a:t>протягом</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останніх</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трьох</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років</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перепідготовку</a:t>
            </a:r>
            <a:r>
              <a:rPr lang="ru-RU" dirty="0">
                <a:solidFill>
                  <a:srgbClr val="0000CC"/>
                </a:solidFill>
                <a:latin typeface="Times New Roman" panose="02020603050405020304" pitchFamily="18" charset="0"/>
                <a:cs typeface="Times New Roman" panose="02020603050405020304" pitchFamily="18" charset="0"/>
              </a:rPr>
              <a:t> за </a:t>
            </a:r>
            <a:r>
              <a:rPr lang="ru-RU" dirty="0" err="1">
                <a:solidFill>
                  <a:srgbClr val="0000CC"/>
                </a:solidFill>
                <a:latin typeface="Times New Roman" panose="02020603050405020304" pitchFamily="18" charset="0"/>
                <a:cs typeface="Times New Roman" panose="02020603050405020304" pitchFamily="18" charset="0"/>
              </a:rPr>
              <a:t>рахунок</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коштів</a:t>
            </a:r>
            <a:r>
              <a:rPr lang="ru-RU" dirty="0">
                <a:solidFill>
                  <a:srgbClr val="0000CC"/>
                </a:solidFill>
                <a:latin typeface="Times New Roman" panose="02020603050405020304" pitchFamily="18" charset="0"/>
                <a:cs typeface="Times New Roman" panose="02020603050405020304" pitchFamily="18" charset="0"/>
              </a:rPr>
              <a:t> Фонду державного </a:t>
            </a:r>
            <a:r>
              <a:rPr lang="ru-RU" dirty="0" err="1">
                <a:solidFill>
                  <a:srgbClr val="0000CC"/>
                </a:solidFill>
                <a:latin typeface="Times New Roman" panose="02020603050405020304" pitchFamily="18" charset="0"/>
                <a:cs typeface="Times New Roman" panose="02020603050405020304" pitchFamily="18" charset="0"/>
              </a:rPr>
              <a:t>соціального</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страхування</a:t>
            </a:r>
            <a:r>
              <a:rPr lang="ru-RU" dirty="0">
                <a:solidFill>
                  <a:srgbClr val="0000CC"/>
                </a:solidFill>
                <a:latin typeface="Times New Roman" panose="02020603050405020304" pitchFamily="18" charset="0"/>
                <a:cs typeface="Times New Roman" panose="02020603050405020304" pitchFamily="18" charset="0"/>
              </a:rPr>
              <a:t> на </a:t>
            </a:r>
            <a:r>
              <a:rPr lang="ru-RU" dirty="0" err="1">
                <a:solidFill>
                  <a:srgbClr val="0000CC"/>
                </a:solidFill>
                <a:latin typeface="Times New Roman" panose="02020603050405020304" pitchFamily="18" charset="0"/>
                <a:cs typeface="Times New Roman" panose="02020603050405020304" pitchFamily="18" charset="0"/>
              </a:rPr>
              <a:t>випадок</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безробіття</a:t>
            </a:r>
            <a:r>
              <a:rPr lang="ru-RU" dirty="0">
                <a:solidFill>
                  <a:srgbClr val="0000CC"/>
                </a:solidFill>
                <a:latin typeface="Times New Roman" panose="02020603050405020304" pitchFamily="18" charset="0"/>
                <a:cs typeface="Times New Roman" panose="02020603050405020304" pitchFamily="18" charset="0"/>
              </a:rPr>
              <a:t>;</a:t>
            </a:r>
          </a:p>
          <a:p>
            <a:pPr marL="268288" indent="-268288" algn="just">
              <a:defRPr/>
            </a:pPr>
            <a:endParaRPr lang="ru-RU" dirty="0">
              <a:solidFill>
                <a:srgbClr val="0000CC"/>
              </a:solidFill>
              <a:latin typeface="Times New Roman" panose="02020603050405020304" pitchFamily="18" charset="0"/>
              <a:cs typeface="Times New Roman" panose="02020603050405020304" pitchFamily="18" charset="0"/>
            </a:endParaRPr>
          </a:p>
          <a:p>
            <a:pPr marL="268288" indent="-268288" algn="just">
              <a:defRPr/>
            </a:pPr>
            <a:r>
              <a:rPr lang="ru-RU" dirty="0">
                <a:solidFill>
                  <a:srgbClr val="0000CC"/>
                </a:solidFill>
                <a:latin typeface="Times New Roman" panose="02020603050405020304" pitchFamily="18" charset="0"/>
                <a:cs typeface="Times New Roman" panose="02020603050405020304" pitchFamily="18" charset="0"/>
              </a:rPr>
              <a:t>3. Особам, </a:t>
            </a:r>
            <a:r>
              <a:rPr lang="ru-RU" dirty="0" err="1">
                <a:solidFill>
                  <a:srgbClr val="0000CC"/>
                </a:solidFill>
                <a:latin typeface="Times New Roman" panose="02020603050405020304" pitchFamily="18" charset="0"/>
                <a:cs typeface="Times New Roman" panose="02020603050405020304" pitchFamily="18" charset="0"/>
              </a:rPr>
              <a:t>які</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зареєстровані</a:t>
            </a:r>
            <a:r>
              <a:rPr lang="ru-RU" dirty="0">
                <a:solidFill>
                  <a:srgbClr val="0000CC"/>
                </a:solidFill>
                <a:latin typeface="Times New Roman" panose="02020603050405020304" pitchFamily="18" charset="0"/>
                <a:cs typeface="Times New Roman" panose="02020603050405020304" pitchFamily="18" charset="0"/>
              </a:rPr>
              <a:t> в центрах </a:t>
            </a:r>
            <a:r>
              <a:rPr lang="ru-RU" dirty="0" err="1">
                <a:solidFill>
                  <a:srgbClr val="0000CC"/>
                </a:solidFill>
                <a:latin typeface="Times New Roman" panose="02020603050405020304" pitchFamily="18" charset="0"/>
                <a:cs typeface="Times New Roman" panose="02020603050405020304" pitchFamily="18" charset="0"/>
              </a:rPr>
              <a:t>зайнятості</a:t>
            </a:r>
            <a:r>
              <a:rPr lang="ru-RU" dirty="0">
                <a:solidFill>
                  <a:srgbClr val="0000CC"/>
                </a:solidFill>
                <a:latin typeface="Times New Roman" panose="02020603050405020304" pitchFamily="18" charset="0"/>
                <a:cs typeface="Times New Roman" panose="02020603050405020304" pitchFamily="18" charset="0"/>
              </a:rPr>
              <a:t> як </a:t>
            </a:r>
            <a:r>
              <a:rPr lang="ru-RU" dirty="0" err="1">
                <a:solidFill>
                  <a:srgbClr val="0000CC"/>
                </a:solidFill>
                <a:latin typeface="Times New Roman" panose="02020603050405020304" pitchFamily="18" charset="0"/>
                <a:cs typeface="Times New Roman" panose="02020603050405020304" pitchFamily="18" charset="0"/>
              </a:rPr>
              <a:t>безробітні</a:t>
            </a:r>
            <a:r>
              <a:rPr lang="ru-RU" dirty="0">
                <a:solidFill>
                  <a:srgbClr val="0000CC"/>
                </a:solidFill>
                <a:latin typeface="Times New Roman" panose="02020603050405020304" pitchFamily="18" charset="0"/>
                <a:cs typeface="Times New Roman" panose="02020603050405020304" pitchFamily="18" charset="0"/>
              </a:rPr>
              <a:t>.</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gerbddmam"/>
          <p:cNvPicPr>
            <a:picLocks noGrp="1" noChangeAspect="1" noChangeArrowheads="1"/>
          </p:cNvPicPr>
          <p:nvPr>
            <p:ph type="title" idx="4294967295"/>
          </p:nvPr>
        </p:nvPicPr>
        <p:blipFill>
          <a:blip r:embed="rId2"/>
          <a:srcRect/>
          <a:stretch>
            <a:fillRect/>
          </a:stretch>
        </p:blipFill>
        <p:spPr>
          <a:xfrm>
            <a:off x="7981851" y="184572"/>
            <a:ext cx="998537" cy="1143000"/>
          </a:xfrm>
          <a:effectLst>
            <a:softEdge rad="127000"/>
          </a:effectLst>
        </p:spPr>
      </p:pic>
      <p:sp>
        <p:nvSpPr>
          <p:cNvPr id="118786" name="Rectangle 5"/>
          <p:cNvSpPr>
            <a:spLocks noChangeArrowheads="1"/>
          </p:cNvSpPr>
          <p:nvPr/>
        </p:nvSpPr>
        <p:spPr bwMode="auto">
          <a:xfrm>
            <a:off x="250825" y="212725"/>
            <a:ext cx="8229600" cy="360363"/>
          </a:xfrm>
          <a:prstGeom prst="rect">
            <a:avLst/>
          </a:prstGeom>
          <a:noFill/>
          <a:ln w="9525">
            <a:noFill/>
            <a:miter lim="800000"/>
            <a:headEnd/>
            <a:tailEnd/>
          </a:ln>
        </p:spPr>
        <p:txBody>
          <a:bodyPr anchor="ctr"/>
          <a:lstStyle/>
          <a:p>
            <a:pPr algn="ctr"/>
            <a:r>
              <a:rPr lang="uk-UA" altLang="uk-UA" sz="2800" b="1">
                <a:solidFill>
                  <a:srgbClr val="0000CC"/>
                </a:solidFill>
                <a:latin typeface="Times New Roman" pitchFamily="18" charset="0"/>
                <a:cs typeface="Times New Roman" pitchFamily="18" charset="0"/>
              </a:rPr>
              <a:t>Друга вища освіта. Навчання за Ваучером.</a:t>
            </a:r>
            <a:endParaRPr lang="ru-RU" sz="2800" b="1">
              <a:solidFill>
                <a:srgbClr val="0000CC"/>
              </a:solidFill>
              <a:latin typeface="Times New Roman" pitchFamily="18" charset="0"/>
              <a:cs typeface="Times New Roman" pitchFamily="18" charset="0"/>
            </a:endParaRPr>
          </a:p>
        </p:txBody>
      </p:sp>
      <p:sp>
        <p:nvSpPr>
          <p:cNvPr id="8" name="TextBox 7">
            <a:extLst>
              <a:ext uri="{FF2B5EF4-FFF2-40B4-BE49-F238E27FC236}"/>
            </a:extLst>
          </p:cNvPr>
          <p:cNvSpPr txBox="1"/>
          <p:nvPr/>
        </p:nvSpPr>
        <p:spPr>
          <a:xfrm>
            <a:off x="441325" y="573088"/>
            <a:ext cx="8389938" cy="3662362"/>
          </a:xfrm>
          <a:prstGeom prst="rect">
            <a:avLst/>
          </a:prstGeom>
          <a:noFill/>
        </p:spPr>
        <p:txBody>
          <a:bodyPr>
            <a:spAutoFit/>
          </a:bodyPr>
          <a:lstStyle/>
          <a:p>
            <a:pPr algn="ctr">
              <a:defRPr/>
            </a:pPr>
            <a:r>
              <a:rPr lang="ru-RU" sz="2000" dirty="0">
                <a:solidFill>
                  <a:srgbClr val="0000CC"/>
                </a:solidFill>
                <a:latin typeface="Times New Roman" panose="02020603050405020304" pitchFamily="18" charset="0"/>
                <a:cs typeface="Times New Roman" panose="02020603050405020304" pitchFamily="18" charset="0"/>
              </a:rPr>
              <a:t>      </a:t>
            </a:r>
          </a:p>
          <a:p>
            <a:pPr algn="ctr">
              <a:defRPr/>
            </a:pPr>
            <a:r>
              <a:rPr lang="ru-RU" sz="2000" b="1" dirty="0">
                <a:solidFill>
                  <a:srgbClr val="0000CC"/>
                </a:solidFill>
                <a:latin typeface="Times New Roman" panose="02020603050405020304" pitchFamily="18" charset="0"/>
                <a:cs typeface="Times New Roman" panose="02020603050405020304" pitchFamily="18" charset="0"/>
              </a:rPr>
              <a:t> </a:t>
            </a:r>
            <a:r>
              <a:rPr lang="uk-UA" sz="1600" b="1" u="sng" dirty="0">
                <a:solidFill>
                  <a:srgbClr val="0000CC"/>
                </a:solidFill>
                <a:latin typeface="Times New Roman" panose="02020603050405020304" pitchFamily="18" charset="0"/>
                <a:cs typeface="Times New Roman" panose="02020603050405020304" pitchFamily="18" charset="0"/>
              </a:rPr>
              <a:t>Перелік спеціальностей ДДМА </a:t>
            </a:r>
            <a:r>
              <a:rPr lang="ru-RU" sz="1600" b="1" u="sng" dirty="0">
                <a:solidFill>
                  <a:srgbClr val="0000CC"/>
                </a:solidFill>
                <a:latin typeface="Times New Roman" panose="02020603050405020304" pitchFamily="18" charset="0"/>
                <a:cs typeface="Times New Roman" panose="02020603050405020304" pitchFamily="18" charset="0"/>
              </a:rPr>
              <a:t>за </a:t>
            </a:r>
            <a:r>
              <a:rPr lang="ru-RU" sz="1600" b="1" u="sng" dirty="0" err="1">
                <a:solidFill>
                  <a:srgbClr val="0000CC"/>
                </a:solidFill>
                <a:latin typeface="Times New Roman" panose="02020603050405020304" pitchFamily="18" charset="0"/>
                <a:cs typeface="Times New Roman" panose="02020603050405020304" pitchFamily="18" charset="0"/>
              </a:rPr>
              <a:t>якими</a:t>
            </a:r>
            <a:r>
              <a:rPr lang="ru-RU" sz="1600" b="1" u="sng" dirty="0">
                <a:solidFill>
                  <a:srgbClr val="0000CC"/>
                </a:solidFill>
                <a:latin typeface="Times New Roman" panose="02020603050405020304" pitchFamily="18" charset="0"/>
                <a:cs typeface="Times New Roman" panose="02020603050405020304" pitchFamily="18" charset="0"/>
              </a:rPr>
              <a:t> </a:t>
            </a:r>
            <a:r>
              <a:rPr lang="ru-RU" sz="1600" b="1" u="sng" dirty="0" err="1">
                <a:solidFill>
                  <a:srgbClr val="0000CC"/>
                </a:solidFill>
                <a:latin typeface="Times New Roman" panose="02020603050405020304" pitchFamily="18" charset="0"/>
                <a:cs typeface="Times New Roman" panose="02020603050405020304" pitchFamily="18" charset="0"/>
              </a:rPr>
              <a:t>може</a:t>
            </a:r>
            <a:r>
              <a:rPr lang="ru-RU" sz="1600" b="1" u="sng" dirty="0">
                <a:solidFill>
                  <a:srgbClr val="0000CC"/>
                </a:solidFill>
                <a:latin typeface="Times New Roman" panose="02020603050405020304" pitchFamily="18" charset="0"/>
                <a:cs typeface="Times New Roman" panose="02020603050405020304" pitchFamily="18" charset="0"/>
              </a:rPr>
              <a:t> бути </a:t>
            </a:r>
            <a:r>
              <a:rPr lang="ru-RU" sz="1600" b="1" u="sng" dirty="0" err="1">
                <a:solidFill>
                  <a:srgbClr val="0000CC"/>
                </a:solidFill>
                <a:latin typeface="Times New Roman" panose="02020603050405020304" pitchFamily="18" charset="0"/>
                <a:cs typeface="Times New Roman" panose="02020603050405020304" pitchFamily="18" charset="0"/>
              </a:rPr>
              <a:t>виданий</a:t>
            </a:r>
            <a:r>
              <a:rPr lang="ru-RU" sz="1600" b="1" u="sng" dirty="0">
                <a:solidFill>
                  <a:srgbClr val="0000CC"/>
                </a:solidFill>
                <a:latin typeface="Times New Roman" panose="02020603050405020304" pitchFamily="18" charset="0"/>
                <a:cs typeface="Times New Roman" panose="02020603050405020304" pitchFamily="18" charset="0"/>
              </a:rPr>
              <a:t> ваучер</a:t>
            </a:r>
            <a:endParaRPr lang="uk-UA" sz="1600" b="1" u="sng" dirty="0">
              <a:solidFill>
                <a:srgbClr val="0000CC"/>
              </a:solidFill>
              <a:latin typeface="Times New Roman" panose="02020603050405020304" pitchFamily="18" charset="0"/>
              <a:cs typeface="Times New Roman" panose="02020603050405020304" pitchFamily="18" charset="0"/>
            </a:endParaRPr>
          </a:p>
          <a:p>
            <a:pPr algn="just">
              <a:defRPr/>
            </a:pPr>
            <a:endParaRPr lang="uk-UA" sz="1600" b="1" dirty="0">
              <a:solidFill>
                <a:srgbClr val="0000CC"/>
              </a:solidFill>
              <a:latin typeface="Times New Roman" panose="02020603050405020304" pitchFamily="18" charset="0"/>
              <a:cs typeface="Times New Roman" panose="02020603050405020304" pitchFamily="18" charset="0"/>
            </a:endParaRPr>
          </a:p>
          <a:p>
            <a:pPr algn="just">
              <a:defRPr/>
            </a:pPr>
            <a:r>
              <a:rPr lang="uk-UA" sz="1600" dirty="0">
                <a:solidFill>
                  <a:srgbClr val="0000CC"/>
                </a:solidFill>
                <a:latin typeface="Times New Roman" panose="02020603050405020304" pitchFamily="18" charset="0"/>
                <a:cs typeface="Times New Roman" panose="02020603050405020304" pitchFamily="18" charset="0"/>
              </a:rPr>
              <a:t>051 Економіка</a:t>
            </a:r>
            <a:r>
              <a:rPr lang="uk-UA" sz="1600" dirty="0">
                <a:solidFill>
                  <a:srgbClr val="0000CC"/>
                </a:solidFill>
                <a:latin typeface="Calibri" panose="020F0502020204030204" pitchFamily="34" charset="0"/>
                <a:ea typeface="Calibri" panose="020F0502020204030204" pitchFamily="34" charset="0"/>
                <a:cs typeface="Times New Roman" panose="02020603050405020304" pitchFamily="18" charset="0"/>
              </a:rPr>
              <a:t> *****</a:t>
            </a:r>
            <a:r>
              <a:rPr lang="uk-UA" sz="1600" dirty="0">
                <a:solidFill>
                  <a:srgbClr val="0000CC"/>
                </a:solidFill>
                <a:latin typeface="Times New Roman" panose="02020603050405020304" pitchFamily="18" charset="0"/>
                <a:cs typeface="Times New Roman" panose="02020603050405020304" pitchFamily="18" charset="0"/>
              </a:rPr>
              <a:t> </a:t>
            </a:r>
          </a:p>
          <a:p>
            <a:pPr algn="just">
              <a:defRPr/>
            </a:pPr>
            <a:r>
              <a:rPr lang="uk-UA" sz="1600" dirty="0">
                <a:solidFill>
                  <a:srgbClr val="0000CC"/>
                </a:solidFill>
                <a:latin typeface="Times New Roman" panose="02020603050405020304" pitchFamily="18" charset="0"/>
                <a:cs typeface="Times New Roman" panose="02020603050405020304" pitchFamily="18" charset="0"/>
              </a:rPr>
              <a:t>073 Менеджмент</a:t>
            </a:r>
            <a:r>
              <a:rPr lang="uk-UA" sz="1600" dirty="0">
                <a:solidFill>
                  <a:srgbClr val="0000CC"/>
                </a:solidFill>
                <a:latin typeface="Calibri" panose="020F0502020204030204" pitchFamily="34" charset="0"/>
                <a:ea typeface="Calibri" panose="020F0502020204030204" pitchFamily="34" charset="0"/>
                <a:cs typeface="Times New Roman" panose="02020603050405020304" pitchFamily="18" charset="0"/>
              </a:rPr>
              <a:t> *****</a:t>
            </a:r>
            <a:endParaRPr lang="uk-UA" sz="1600" dirty="0">
              <a:solidFill>
                <a:srgbClr val="0000CC"/>
              </a:solidFill>
              <a:latin typeface="Times New Roman" panose="02020603050405020304" pitchFamily="18" charset="0"/>
              <a:cs typeface="Times New Roman" panose="02020603050405020304" pitchFamily="18" charset="0"/>
            </a:endParaRPr>
          </a:p>
          <a:p>
            <a:pPr algn="just">
              <a:defRPr/>
            </a:pPr>
            <a:r>
              <a:rPr lang="uk-UA" sz="1600" dirty="0">
                <a:solidFill>
                  <a:srgbClr val="0000CC"/>
                </a:solidFill>
                <a:latin typeface="Times New Roman" panose="02020603050405020304" pitchFamily="18" charset="0"/>
                <a:cs typeface="Times New Roman" panose="02020603050405020304" pitchFamily="18" charset="0"/>
              </a:rPr>
              <a:t>075 Маркетинг, </a:t>
            </a:r>
          </a:p>
          <a:p>
            <a:pPr algn="just">
              <a:defRPr/>
            </a:pPr>
            <a:r>
              <a:rPr lang="uk-UA" sz="1600" dirty="0">
                <a:solidFill>
                  <a:srgbClr val="0000CC"/>
                </a:solidFill>
                <a:latin typeface="Times New Roman" panose="02020603050405020304" pitchFamily="18" charset="0"/>
                <a:cs typeface="Times New Roman" panose="02020603050405020304" pitchFamily="18" charset="0"/>
              </a:rPr>
              <a:t>076 Підприємництво та торгівля, </a:t>
            </a:r>
          </a:p>
          <a:p>
            <a:pPr algn="just">
              <a:defRPr/>
            </a:pPr>
            <a:r>
              <a:rPr lang="ru-RU" sz="1600" dirty="0">
                <a:solidFill>
                  <a:srgbClr val="0000CC"/>
                </a:solidFill>
                <a:latin typeface="Times New Roman" panose="02020603050405020304" pitchFamily="18" charset="0"/>
                <a:cs typeface="Times New Roman" panose="02020603050405020304" pitchFamily="18" charset="0"/>
              </a:rPr>
              <a:t>122 </a:t>
            </a:r>
            <a:r>
              <a:rPr lang="ru-RU" sz="1600" dirty="0" err="1">
                <a:solidFill>
                  <a:srgbClr val="0000CC"/>
                </a:solidFill>
                <a:latin typeface="Times New Roman" panose="02020603050405020304" pitchFamily="18" charset="0"/>
                <a:cs typeface="Times New Roman" panose="02020603050405020304" pitchFamily="18" charset="0"/>
              </a:rPr>
              <a:t>Комп’ютерні</a:t>
            </a:r>
            <a:r>
              <a:rPr lang="ru-RU" sz="1600" dirty="0">
                <a:solidFill>
                  <a:srgbClr val="0000CC"/>
                </a:solidFill>
                <a:latin typeface="Times New Roman" panose="02020603050405020304" pitchFamily="18" charset="0"/>
                <a:cs typeface="Times New Roman" panose="02020603050405020304" pitchFamily="18" charset="0"/>
              </a:rPr>
              <a:t> науки, </a:t>
            </a:r>
          </a:p>
          <a:p>
            <a:pPr algn="just">
              <a:defRPr/>
            </a:pPr>
            <a:r>
              <a:rPr lang="ru-RU" sz="1600" dirty="0">
                <a:solidFill>
                  <a:srgbClr val="0000CC"/>
                </a:solidFill>
                <a:latin typeface="Times New Roman" panose="02020603050405020304" pitchFamily="18" charset="0"/>
                <a:cs typeface="Times New Roman" panose="02020603050405020304" pitchFamily="18" charset="0"/>
              </a:rPr>
              <a:t>123 </a:t>
            </a:r>
            <a:r>
              <a:rPr lang="ru-RU" sz="1600" dirty="0" err="1">
                <a:solidFill>
                  <a:srgbClr val="0000CC"/>
                </a:solidFill>
                <a:latin typeface="Times New Roman" panose="02020603050405020304" pitchFamily="18" charset="0"/>
                <a:cs typeface="Times New Roman" panose="02020603050405020304" pitchFamily="18" charset="0"/>
              </a:rPr>
              <a:t>Комп’ютерна</a:t>
            </a:r>
            <a:r>
              <a:rPr lang="ru-RU" sz="1600" dirty="0">
                <a:solidFill>
                  <a:srgbClr val="0000CC"/>
                </a:solidFill>
                <a:latin typeface="Times New Roman" panose="02020603050405020304" pitchFamily="18" charset="0"/>
                <a:cs typeface="Times New Roman" panose="02020603050405020304" pitchFamily="18" charset="0"/>
              </a:rPr>
              <a:t> </a:t>
            </a:r>
            <a:r>
              <a:rPr lang="ru-RU" sz="1600" dirty="0" err="1">
                <a:solidFill>
                  <a:srgbClr val="0000CC"/>
                </a:solidFill>
                <a:latin typeface="Times New Roman" panose="02020603050405020304" pitchFamily="18" charset="0"/>
                <a:cs typeface="Times New Roman" panose="02020603050405020304" pitchFamily="18" charset="0"/>
              </a:rPr>
              <a:t>інженерія</a:t>
            </a:r>
            <a:r>
              <a:rPr lang="ru-RU" sz="1600" dirty="0">
                <a:solidFill>
                  <a:srgbClr val="0000CC"/>
                </a:solidFill>
                <a:latin typeface="Times New Roman" panose="02020603050405020304" pitchFamily="18" charset="0"/>
                <a:cs typeface="Times New Roman" panose="02020603050405020304" pitchFamily="18" charset="0"/>
              </a:rPr>
              <a:t>, </a:t>
            </a:r>
          </a:p>
          <a:p>
            <a:pPr algn="just">
              <a:defRPr/>
            </a:pPr>
            <a:r>
              <a:rPr lang="ru-RU" sz="1600" dirty="0">
                <a:solidFill>
                  <a:srgbClr val="0000CC"/>
                </a:solidFill>
                <a:latin typeface="Times New Roman" panose="02020603050405020304" pitchFamily="18" charset="0"/>
                <a:cs typeface="Times New Roman" panose="02020603050405020304" pitchFamily="18" charset="0"/>
              </a:rPr>
              <a:t>124 </a:t>
            </a:r>
            <a:r>
              <a:rPr lang="ru-RU" sz="1600" dirty="0" err="1">
                <a:solidFill>
                  <a:srgbClr val="0000CC"/>
                </a:solidFill>
                <a:latin typeface="Times New Roman" panose="02020603050405020304" pitchFamily="18" charset="0"/>
                <a:cs typeface="Times New Roman" panose="02020603050405020304" pitchFamily="18" charset="0"/>
              </a:rPr>
              <a:t>Системний</a:t>
            </a:r>
            <a:r>
              <a:rPr lang="ru-RU" sz="1600" dirty="0">
                <a:solidFill>
                  <a:srgbClr val="0000CC"/>
                </a:solidFill>
                <a:latin typeface="Times New Roman" panose="02020603050405020304" pitchFamily="18" charset="0"/>
                <a:cs typeface="Times New Roman" panose="02020603050405020304" pitchFamily="18" charset="0"/>
              </a:rPr>
              <a:t> </a:t>
            </a:r>
            <a:r>
              <a:rPr lang="ru-RU" sz="1600" dirty="0" err="1">
                <a:solidFill>
                  <a:srgbClr val="0000CC"/>
                </a:solidFill>
                <a:latin typeface="Times New Roman" panose="02020603050405020304" pitchFamily="18" charset="0"/>
                <a:cs typeface="Times New Roman" panose="02020603050405020304" pitchFamily="18" charset="0"/>
              </a:rPr>
              <a:t>аналіз</a:t>
            </a:r>
            <a:r>
              <a:rPr lang="ru-RU" sz="1600" dirty="0">
                <a:solidFill>
                  <a:srgbClr val="0000CC"/>
                </a:solidFill>
                <a:latin typeface="Times New Roman" panose="02020603050405020304" pitchFamily="18" charset="0"/>
                <a:cs typeface="Times New Roman" panose="02020603050405020304" pitchFamily="18" charset="0"/>
              </a:rPr>
              <a:t>, </a:t>
            </a:r>
          </a:p>
          <a:p>
            <a:pPr algn="just">
              <a:defRPr/>
            </a:pPr>
            <a:r>
              <a:rPr lang="ru-RU" sz="1600" dirty="0">
                <a:solidFill>
                  <a:srgbClr val="0000CC"/>
                </a:solidFill>
                <a:latin typeface="Times New Roman" panose="02020603050405020304" pitchFamily="18" charset="0"/>
                <a:cs typeface="Times New Roman" panose="02020603050405020304" pitchFamily="18" charset="0"/>
              </a:rPr>
              <a:t>126 </a:t>
            </a:r>
            <a:r>
              <a:rPr lang="ru-RU" sz="1600" dirty="0" err="1">
                <a:solidFill>
                  <a:srgbClr val="0000CC"/>
                </a:solidFill>
                <a:latin typeface="Times New Roman" panose="02020603050405020304" pitchFamily="18" charset="0"/>
                <a:cs typeface="Times New Roman" panose="02020603050405020304" pitchFamily="18" charset="0"/>
              </a:rPr>
              <a:t>Інформаційні</a:t>
            </a:r>
            <a:r>
              <a:rPr lang="ru-RU" sz="1600" dirty="0">
                <a:solidFill>
                  <a:srgbClr val="0000CC"/>
                </a:solidFill>
                <a:latin typeface="Times New Roman" panose="02020603050405020304" pitchFamily="18" charset="0"/>
                <a:cs typeface="Times New Roman" panose="02020603050405020304" pitchFamily="18" charset="0"/>
              </a:rPr>
              <a:t> </a:t>
            </a:r>
            <a:r>
              <a:rPr lang="ru-RU" sz="1600" dirty="0" err="1">
                <a:solidFill>
                  <a:srgbClr val="0000CC"/>
                </a:solidFill>
                <a:latin typeface="Times New Roman" panose="02020603050405020304" pitchFamily="18" charset="0"/>
                <a:cs typeface="Times New Roman" panose="02020603050405020304" pitchFamily="18" charset="0"/>
              </a:rPr>
              <a:t>системи</a:t>
            </a:r>
            <a:r>
              <a:rPr lang="ru-RU" sz="1600" dirty="0">
                <a:solidFill>
                  <a:srgbClr val="0000CC"/>
                </a:solidFill>
                <a:latin typeface="Times New Roman" panose="02020603050405020304" pitchFamily="18" charset="0"/>
                <a:cs typeface="Times New Roman" panose="02020603050405020304" pitchFamily="18" charset="0"/>
              </a:rPr>
              <a:t> та </a:t>
            </a:r>
            <a:r>
              <a:rPr lang="ru-RU" sz="1600" dirty="0" err="1">
                <a:solidFill>
                  <a:srgbClr val="0000CC"/>
                </a:solidFill>
                <a:latin typeface="Times New Roman" panose="02020603050405020304" pitchFamily="18" charset="0"/>
                <a:cs typeface="Times New Roman" panose="02020603050405020304" pitchFamily="18" charset="0"/>
              </a:rPr>
              <a:t>технології</a:t>
            </a:r>
            <a:r>
              <a:rPr lang="ru-RU" sz="1600" dirty="0">
                <a:solidFill>
                  <a:srgbClr val="0000CC"/>
                </a:solidFill>
                <a:latin typeface="Times New Roman" panose="02020603050405020304" pitchFamily="18" charset="0"/>
                <a:cs typeface="Times New Roman" panose="02020603050405020304" pitchFamily="18" charset="0"/>
              </a:rPr>
              <a:t>, </a:t>
            </a:r>
          </a:p>
          <a:p>
            <a:pPr marL="538163" indent="-538163" fontAlgn="auto">
              <a:spcBef>
                <a:spcPts val="0"/>
              </a:spcBef>
              <a:spcAft>
                <a:spcPts val="0"/>
              </a:spcAft>
              <a:defRPr/>
            </a:pPr>
            <a:r>
              <a:rPr lang="ru-RU" sz="1600" kern="0" dirty="0">
                <a:solidFill>
                  <a:srgbClr val="0000CC"/>
                </a:solidFill>
                <a:latin typeface="Times New Roman" panose="02020603050405020304" pitchFamily="18" charset="0"/>
                <a:cs typeface="Times New Roman" panose="02020603050405020304" pitchFamily="18" charset="0"/>
              </a:rPr>
              <a:t>141 </a:t>
            </a:r>
            <a:r>
              <a:rPr lang="ru-RU" sz="1600" kern="0" dirty="0" err="1">
                <a:solidFill>
                  <a:srgbClr val="0000CC"/>
                </a:solidFill>
                <a:latin typeface="Times New Roman" panose="02020603050405020304" pitchFamily="18" charset="0"/>
                <a:cs typeface="Times New Roman" panose="02020603050405020304" pitchFamily="18" charset="0"/>
              </a:rPr>
              <a:t>Електроенергетика</a:t>
            </a:r>
            <a:r>
              <a:rPr lang="ru-RU" sz="1600" kern="0" dirty="0">
                <a:solidFill>
                  <a:srgbClr val="0000CC"/>
                </a:solidFill>
                <a:latin typeface="Times New Roman" panose="02020603050405020304" pitchFamily="18" charset="0"/>
                <a:cs typeface="Times New Roman" panose="02020603050405020304" pitchFamily="18" charset="0"/>
              </a:rPr>
              <a:t>, </a:t>
            </a:r>
            <a:r>
              <a:rPr lang="ru-RU" sz="1600" kern="0" dirty="0" err="1">
                <a:solidFill>
                  <a:srgbClr val="0000CC"/>
                </a:solidFill>
                <a:latin typeface="Times New Roman" panose="02020603050405020304" pitchFamily="18" charset="0"/>
                <a:cs typeface="Times New Roman" panose="02020603050405020304" pitchFamily="18" charset="0"/>
              </a:rPr>
              <a:t>електротехніка</a:t>
            </a:r>
            <a:r>
              <a:rPr lang="ru-RU" sz="1600" kern="0" dirty="0">
                <a:solidFill>
                  <a:srgbClr val="0000CC"/>
                </a:solidFill>
                <a:latin typeface="Times New Roman" panose="02020603050405020304" pitchFamily="18" charset="0"/>
                <a:cs typeface="Times New Roman" panose="02020603050405020304" pitchFamily="18" charset="0"/>
              </a:rPr>
              <a:t> та </a:t>
            </a:r>
            <a:r>
              <a:rPr lang="ru-RU" sz="1600" kern="0" dirty="0" err="1">
                <a:solidFill>
                  <a:srgbClr val="0000CC"/>
                </a:solidFill>
                <a:latin typeface="Times New Roman" panose="02020603050405020304" pitchFamily="18" charset="0"/>
                <a:cs typeface="Times New Roman" panose="02020603050405020304" pitchFamily="18" charset="0"/>
              </a:rPr>
              <a:t>електромеханіка</a:t>
            </a:r>
            <a:r>
              <a:rPr lang="ru-RU" sz="1600" kern="0" dirty="0">
                <a:solidFill>
                  <a:srgbClr val="0000CC"/>
                </a:solidFill>
                <a:latin typeface="Times New Roman" panose="02020603050405020304" pitchFamily="18" charset="0"/>
                <a:cs typeface="Times New Roman" panose="02020603050405020304" pitchFamily="18" charset="0"/>
              </a:rPr>
              <a:t>, </a:t>
            </a:r>
          </a:p>
          <a:p>
            <a:pPr marL="538163" indent="-538163" fontAlgn="auto">
              <a:spcBef>
                <a:spcPts val="0"/>
              </a:spcBef>
              <a:spcAft>
                <a:spcPts val="0"/>
              </a:spcAft>
              <a:tabLst>
                <a:tab pos="538163" algn="l"/>
              </a:tabLst>
              <a:defRPr/>
            </a:pPr>
            <a:r>
              <a:rPr lang="ru-RU" sz="1600" kern="0" dirty="0">
                <a:solidFill>
                  <a:srgbClr val="0000CC"/>
                </a:solidFill>
                <a:latin typeface="Times New Roman" panose="02020603050405020304" pitchFamily="18" charset="0"/>
                <a:cs typeface="Times New Roman" panose="02020603050405020304" pitchFamily="18" charset="0"/>
              </a:rPr>
              <a:t>174 </a:t>
            </a:r>
            <a:r>
              <a:rPr lang="ru-RU" sz="1600" kern="0" dirty="0" err="1">
                <a:solidFill>
                  <a:srgbClr val="0000CC"/>
                </a:solidFill>
                <a:latin typeface="Times New Roman" panose="02020603050405020304" pitchFamily="18" charset="0"/>
                <a:cs typeface="Times New Roman" panose="02020603050405020304" pitchFamily="18" charset="0"/>
              </a:rPr>
              <a:t>Автоматизація</a:t>
            </a:r>
            <a:r>
              <a:rPr lang="ru-RU" sz="1600" kern="0" dirty="0">
                <a:solidFill>
                  <a:srgbClr val="0000CC"/>
                </a:solidFill>
                <a:latin typeface="Times New Roman" panose="02020603050405020304" pitchFamily="18" charset="0"/>
                <a:cs typeface="Times New Roman" panose="02020603050405020304" pitchFamily="18" charset="0"/>
              </a:rPr>
              <a:t> та </a:t>
            </a:r>
            <a:r>
              <a:rPr lang="ru-RU" sz="1600" kern="0" dirty="0" err="1">
                <a:solidFill>
                  <a:srgbClr val="0000CC"/>
                </a:solidFill>
                <a:latin typeface="Times New Roman" panose="02020603050405020304" pitchFamily="18" charset="0"/>
                <a:cs typeface="Times New Roman" panose="02020603050405020304" pitchFamily="18" charset="0"/>
              </a:rPr>
              <a:t>комп’ютерно-інтегровані</a:t>
            </a:r>
            <a:r>
              <a:rPr lang="ru-RU" sz="1600" kern="0" dirty="0">
                <a:solidFill>
                  <a:srgbClr val="0000CC"/>
                </a:solidFill>
                <a:latin typeface="Times New Roman" panose="02020603050405020304" pitchFamily="18" charset="0"/>
                <a:cs typeface="Times New Roman" panose="02020603050405020304" pitchFamily="18" charset="0"/>
              </a:rPr>
              <a:t> </a:t>
            </a:r>
            <a:r>
              <a:rPr lang="ru-RU" sz="1600" kern="0" dirty="0" err="1">
                <a:solidFill>
                  <a:srgbClr val="0000CC"/>
                </a:solidFill>
                <a:latin typeface="Times New Roman" panose="02020603050405020304" pitchFamily="18" charset="0"/>
                <a:cs typeface="Times New Roman" panose="02020603050405020304" pitchFamily="18" charset="0"/>
              </a:rPr>
              <a:t>технології</a:t>
            </a:r>
            <a:r>
              <a:rPr lang="ru-RU" sz="1600" kern="0" dirty="0">
                <a:solidFill>
                  <a:srgbClr val="0000CC"/>
                </a:solidFill>
                <a:latin typeface="Times New Roman" panose="02020603050405020304" pitchFamily="18" charset="0"/>
                <a:cs typeface="Times New Roman" panose="02020603050405020304" pitchFamily="18" charset="0"/>
              </a:rPr>
              <a:t> та </a:t>
            </a:r>
            <a:r>
              <a:rPr lang="ru-RU" sz="1600" kern="0" dirty="0" err="1">
                <a:solidFill>
                  <a:srgbClr val="0000CC"/>
                </a:solidFill>
                <a:latin typeface="Times New Roman" panose="02020603050405020304" pitchFamily="18" charset="0"/>
                <a:cs typeface="Times New Roman" panose="02020603050405020304" pitchFamily="18" charset="0"/>
              </a:rPr>
              <a:t>робототехніка</a:t>
            </a:r>
            <a:r>
              <a:rPr lang="ru-RU" sz="1600" kern="0" dirty="0">
                <a:solidFill>
                  <a:srgbClr val="0000CC"/>
                </a:solidFill>
                <a:latin typeface="Times New Roman" panose="02020603050405020304" pitchFamily="18" charset="0"/>
                <a:cs typeface="Times New Roman" panose="02020603050405020304" pitchFamily="18" charset="0"/>
              </a:rPr>
              <a:t>, </a:t>
            </a:r>
          </a:p>
          <a:p>
            <a:pPr fontAlgn="auto">
              <a:spcBef>
                <a:spcPts val="0"/>
              </a:spcBef>
              <a:spcAft>
                <a:spcPts val="0"/>
              </a:spcAft>
              <a:defRPr/>
            </a:pPr>
            <a:r>
              <a:rPr lang="ru-RU" sz="1600" kern="0" dirty="0">
                <a:solidFill>
                  <a:srgbClr val="0000CC"/>
                </a:solidFill>
                <a:latin typeface="Times New Roman" panose="02020603050405020304" pitchFamily="18" charset="0"/>
                <a:cs typeface="Times New Roman" panose="02020603050405020304" pitchFamily="18" charset="0"/>
              </a:rPr>
              <a:t>232 </a:t>
            </a:r>
            <a:r>
              <a:rPr lang="ru-RU" sz="1600" kern="0" dirty="0" err="1">
                <a:solidFill>
                  <a:srgbClr val="0000CC"/>
                </a:solidFill>
                <a:latin typeface="Times New Roman" panose="02020603050405020304" pitchFamily="18" charset="0"/>
                <a:cs typeface="Times New Roman" panose="02020603050405020304" pitchFamily="18" charset="0"/>
              </a:rPr>
              <a:t>Соціальне</a:t>
            </a:r>
            <a:r>
              <a:rPr lang="ru-RU" sz="1600" kern="0" dirty="0">
                <a:solidFill>
                  <a:srgbClr val="0000CC"/>
                </a:solidFill>
                <a:latin typeface="Times New Roman" panose="02020603050405020304" pitchFamily="18" charset="0"/>
                <a:cs typeface="Times New Roman" panose="02020603050405020304" pitchFamily="18" charset="0"/>
              </a:rPr>
              <a:t> </a:t>
            </a:r>
            <a:r>
              <a:rPr lang="ru-RU" sz="1600" kern="0" dirty="0" err="1">
                <a:solidFill>
                  <a:srgbClr val="0000CC"/>
                </a:solidFill>
                <a:latin typeface="Times New Roman" panose="02020603050405020304" pitchFamily="18" charset="0"/>
                <a:cs typeface="Times New Roman" panose="02020603050405020304" pitchFamily="18" charset="0"/>
              </a:rPr>
              <a:t>забезпечення</a:t>
            </a:r>
            <a:r>
              <a:rPr lang="ru-RU" sz="1600" kern="0" dirty="0">
                <a:solidFill>
                  <a:srgbClr val="0000CC"/>
                </a:solidFill>
                <a:latin typeface="Times New Roman" panose="02020603050405020304" pitchFamily="18" charset="0"/>
                <a:cs typeface="Times New Roman" panose="02020603050405020304" pitchFamily="18" charset="0"/>
              </a:rPr>
              <a:t>.</a:t>
            </a:r>
            <a:endParaRPr lang="uk-UA" dirty="0">
              <a:solidFill>
                <a:srgbClr val="0000CC"/>
              </a:solidFill>
              <a:latin typeface="Times New Roman" panose="02020603050405020304" pitchFamily="18" charset="0"/>
              <a:cs typeface="Times New Roman" panose="02020603050405020304" pitchFamily="18" charset="0"/>
            </a:endParaRPr>
          </a:p>
        </p:txBody>
      </p:sp>
      <p:sp>
        <p:nvSpPr>
          <p:cNvPr id="118788" name="TextBox 6"/>
          <p:cNvSpPr txBox="1">
            <a:spLocks noChangeArrowheads="1"/>
          </p:cNvSpPr>
          <p:nvPr/>
        </p:nvSpPr>
        <p:spPr bwMode="auto">
          <a:xfrm>
            <a:off x="377825" y="4492625"/>
            <a:ext cx="8102600" cy="2152650"/>
          </a:xfrm>
          <a:prstGeom prst="rect">
            <a:avLst/>
          </a:prstGeom>
          <a:noFill/>
          <a:ln w="9525">
            <a:noFill/>
            <a:miter lim="800000"/>
            <a:headEnd/>
            <a:tailEnd/>
          </a:ln>
        </p:spPr>
        <p:txBody>
          <a:bodyPr>
            <a:spAutoFit/>
          </a:bodyPr>
          <a:lstStyle/>
          <a:p>
            <a:pPr indent="457200" algn="just">
              <a:lnSpc>
                <a:spcPct val="107000"/>
              </a:lnSpc>
              <a:spcAft>
                <a:spcPts val="800"/>
              </a:spcAft>
            </a:pPr>
            <a:r>
              <a:rPr lang="uk-UA" sz="1400">
                <a:solidFill>
                  <a:srgbClr val="0000CC"/>
                </a:solidFill>
                <a:latin typeface="Calibri" pitchFamily="34" charset="0"/>
                <a:ea typeface="Calibri" pitchFamily="34" charset="0"/>
                <a:cs typeface="Times New Roman" pitchFamily="18" charset="0"/>
              </a:rPr>
              <a:t>*****</a:t>
            </a:r>
            <a:r>
              <a:rPr lang="en-US">
                <a:solidFill>
                  <a:srgbClr val="0000CC"/>
                </a:solidFill>
                <a:latin typeface="Times New Roman" pitchFamily="18" charset="0"/>
                <a:ea typeface="Calibri" pitchFamily="34" charset="0"/>
                <a:cs typeface="Times New Roman" pitchFamily="18" charset="0"/>
              </a:rPr>
              <a:t>особи, звільнені з військової служби після здійсненн</a:t>
            </a:r>
            <a:r>
              <a:rPr lang="uk-UA">
                <a:solidFill>
                  <a:srgbClr val="0000CC"/>
                </a:solidFill>
                <a:latin typeface="Times New Roman" pitchFamily="18" charset="0"/>
                <a:ea typeface="Calibri" pitchFamily="34" charset="0"/>
                <a:cs typeface="Times New Roman" pitchFamily="18" charset="0"/>
              </a:rPr>
              <a:t>я</a:t>
            </a:r>
            <a:r>
              <a:rPr lang="en-US">
                <a:solidFill>
                  <a:srgbClr val="0000CC"/>
                </a:solidFill>
                <a:latin typeface="Times New Roman" pitchFamily="18" charset="0"/>
                <a:ea typeface="Calibri" pitchFamily="34" charset="0"/>
                <a:cs typeface="Times New Roman" pitchFamily="18" charset="0"/>
              </a:rPr>
              <a:t> заходів із забезпечення національної безпеки і оборони, відсічі і стримування збройної агресії Російської Федерації у Донецькій та Луганській областях, у заходах, необхідних для забезпечення оборони України, захисту безпеки населення та інтересів держави у зв’язку з військовою агресією </a:t>
            </a:r>
            <a:r>
              <a:rPr lang="ru-RU">
                <a:solidFill>
                  <a:srgbClr val="0000CC"/>
                </a:solidFill>
                <a:latin typeface="Times New Roman" pitchFamily="18" charset="0"/>
                <a:ea typeface="Calibri" pitchFamily="34" charset="0"/>
                <a:cs typeface="Times New Roman" pitchFamily="18" charset="0"/>
              </a:rPr>
              <a:t>Російської Федерації проти України, до досягнення ними пенсійного віку та за умови звернення </a:t>
            </a:r>
            <a:r>
              <a:rPr lang="ru-RU" b="1">
                <a:solidFill>
                  <a:srgbClr val="0000CC"/>
                </a:solidFill>
                <a:latin typeface="Times New Roman" pitchFamily="18" charset="0"/>
                <a:ea typeface="Calibri" pitchFamily="34" charset="0"/>
                <a:cs typeface="Times New Roman" pitchFamily="18" charset="0"/>
              </a:rPr>
              <a:t>протягом трьох років з дня звільнення</a:t>
            </a:r>
            <a:r>
              <a:rPr lang="ru-RU">
                <a:solidFill>
                  <a:srgbClr val="0000CC"/>
                </a:solidFill>
                <a:latin typeface="Times New Roman" pitchFamily="18" charset="0"/>
                <a:ea typeface="Calibri" pitchFamily="34" charset="0"/>
                <a:cs typeface="Times New Roman" pitchFamily="18" charset="0"/>
              </a:rPr>
              <a:t>.</a:t>
            </a:r>
            <a:endParaRPr lang="ru-RU" sz="1400">
              <a:solidFill>
                <a:srgbClr val="0000CC"/>
              </a:solidFill>
              <a:latin typeface="Calibri" pitchFamily="34" charset="0"/>
              <a:ea typeface="Calibri" pitchFamily="34" charset="0"/>
              <a:cs typeface="Times New Roman" pitchFamily="18" charset="0"/>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p:cNvPicPr>
            <a:picLocks noGrp="1" noChangeAspect="1" noChangeArrowheads="1"/>
          </p:cNvPicPr>
          <p:nvPr>
            <p:ph idx="1"/>
          </p:nvPr>
        </p:nvPicPr>
        <p:blipFill>
          <a:blip r:embed="rId2"/>
          <a:srcRect l="4514" t="11639" r="25603" b="11446"/>
          <a:stretch>
            <a:fillRect/>
          </a:stretch>
        </p:blipFill>
        <p:spPr>
          <a:xfrm>
            <a:off x="3187471" y="3420388"/>
            <a:ext cx="5484991" cy="3273975"/>
          </a:xfrm>
          <a:effectLst>
            <a:softEdge rad="127000"/>
          </a:effectLst>
        </p:spPr>
      </p:pic>
      <p:sp>
        <p:nvSpPr>
          <p:cNvPr id="34818" name="Rectangle 5"/>
          <p:cNvSpPr>
            <a:spLocks noChangeArrowheads="1"/>
          </p:cNvSpPr>
          <p:nvPr/>
        </p:nvSpPr>
        <p:spPr bwMode="auto">
          <a:xfrm>
            <a:off x="322263" y="5084763"/>
            <a:ext cx="3097212" cy="1477962"/>
          </a:xfrm>
          <a:prstGeom prst="rect">
            <a:avLst/>
          </a:prstGeom>
          <a:noFill/>
          <a:ln w="9525">
            <a:noFill/>
            <a:miter lim="800000"/>
            <a:headEnd/>
            <a:tailEnd/>
          </a:ln>
        </p:spPr>
        <p:txBody>
          <a:bodyPr>
            <a:spAutoFit/>
          </a:bodyPr>
          <a:lstStyle/>
          <a:p>
            <a:pPr>
              <a:defRPr/>
            </a:pPr>
            <a:r>
              <a:rPr lang="uk-UA" b="1" dirty="0">
                <a:solidFill>
                  <a:srgbClr val="FFFF00"/>
                </a:solidFill>
                <a:latin typeface="Times New Roman" pitchFamily="18" charset="0"/>
                <a:cs typeface="Times New Roman" pitchFamily="18" charset="0"/>
              </a:rPr>
              <a:t>УЦОЯО </a:t>
            </a:r>
            <a:r>
              <a:rPr lang="uk-UA" altLang="uk-UA" b="1" dirty="0">
                <a:solidFill>
                  <a:srgbClr val="FFFF00"/>
                </a:solidFill>
                <a:latin typeface="Times New Roman" pitchFamily="18" charset="0"/>
                <a:cs typeface="Times New Roman" pitchFamily="18" charset="0"/>
              </a:rPr>
              <a:t>– </a:t>
            </a:r>
            <a:r>
              <a:rPr lang="en-US" altLang="uk-UA" b="1" dirty="0">
                <a:solidFill>
                  <a:srgbClr val="FFFF00"/>
                </a:solidFill>
                <a:cs typeface="+mn-cs"/>
                <a:hlinkClick r:id="rId3"/>
              </a:rPr>
              <a:t>www.testportal.gov.ua</a:t>
            </a:r>
            <a:endParaRPr lang="uk-UA" altLang="uk-UA" b="1" dirty="0">
              <a:solidFill>
                <a:srgbClr val="FFFF00"/>
              </a:solidFill>
              <a:cs typeface="+mn-cs"/>
            </a:endParaRPr>
          </a:p>
          <a:p>
            <a:pPr>
              <a:defRPr/>
            </a:pPr>
            <a:r>
              <a:rPr lang="en-US" altLang="uk-UA" b="1" dirty="0">
                <a:solidFill>
                  <a:srgbClr val="FFFF00"/>
                </a:solidFill>
                <a:cs typeface="+mn-cs"/>
              </a:rPr>
              <a:t> </a:t>
            </a:r>
            <a:r>
              <a:rPr lang="uk-UA" altLang="uk-UA" b="1" dirty="0">
                <a:solidFill>
                  <a:srgbClr val="FFFF00"/>
                </a:solidFill>
                <a:cs typeface="+mn-cs"/>
              </a:rPr>
              <a:t>    </a:t>
            </a:r>
            <a:endParaRPr lang="uk-UA" altLang="uk-UA" dirty="0">
              <a:solidFill>
                <a:srgbClr val="FFFF00"/>
              </a:solidFill>
              <a:cs typeface="+mn-cs"/>
            </a:endParaRPr>
          </a:p>
          <a:p>
            <a:pPr>
              <a:defRPr/>
            </a:pPr>
            <a:r>
              <a:rPr lang="uk-UA" altLang="uk-UA" b="1" dirty="0">
                <a:solidFill>
                  <a:srgbClr val="FFFF00"/>
                </a:solidFill>
                <a:latin typeface="Times New Roman" pitchFamily="18" charset="0"/>
                <a:cs typeface="Times New Roman" pitchFamily="18" charset="0"/>
              </a:rPr>
              <a:t>ЄДЕБО –  </a:t>
            </a:r>
            <a:r>
              <a:rPr lang="en-US" altLang="uk-UA" b="1" dirty="0">
                <a:solidFill>
                  <a:srgbClr val="FFFF00"/>
                </a:solidFill>
                <a:latin typeface="Arial" panose="020B0604020202020204" pitchFamily="34" charset="0"/>
                <a:cs typeface="Arial" panose="020B0604020202020204" pitchFamily="34" charset="0"/>
                <a:hlinkClick r:id="rId4"/>
              </a:rPr>
              <a:t>https://vstup.edbo.gov.ua/</a:t>
            </a:r>
            <a:r>
              <a:rPr lang="uk-UA" altLang="uk-UA" b="1" dirty="0">
                <a:solidFill>
                  <a:srgbClr val="FFFF00"/>
                </a:solidFill>
                <a:latin typeface="Arial" panose="020B0604020202020204" pitchFamily="34" charset="0"/>
                <a:cs typeface="Arial" panose="020B0604020202020204" pitchFamily="34" charset="0"/>
              </a:rPr>
              <a:t> </a:t>
            </a:r>
            <a:endParaRPr lang="ru-RU" b="1" u="sng"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34820" name="Picture 5" descr="Новый рисунок"/>
          <p:cNvPicPr>
            <a:picLocks noChangeAspect="1" noChangeArrowheads="1"/>
          </p:cNvPicPr>
          <p:nvPr/>
        </p:nvPicPr>
        <p:blipFill>
          <a:blip r:embed="rId5"/>
          <a:srcRect/>
          <a:stretch>
            <a:fillRect/>
          </a:stretch>
        </p:blipFill>
        <p:spPr bwMode="auto">
          <a:xfrm>
            <a:off x="4250316" y="666427"/>
            <a:ext cx="4638951" cy="2474541"/>
          </a:xfrm>
          <a:prstGeom prst="rect">
            <a:avLst/>
          </a:prstGeom>
          <a:noFill/>
          <a:ln w="9525">
            <a:noFill/>
            <a:miter lim="800000"/>
            <a:headEnd/>
            <a:tailEnd/>
          </a:ln>
          <a:effectLst>
            <a:softEdge rad="127000"/>
          </a:effectLst>
        </p:spPr>
      </p:pic>
      <p:sp>
        <p:nvSpPr>
          <p:cNvPr id="119812" name="Rectangle 6"/>
          <p:cNvSpPr>
            <a:spLocks noChangeArrowheads="1"/>
          </p:cNvSpPr>
          <p:nvPr/>
        </p:nvSpPr>
        <p:spPr bwMode="auto">
          <a:xfrm>
            <a:off x="322263" y="4268788"/>
            <a:ext cx="2982912" cy="646112"/>
          </a:xfrm>
          <a:prstGeom prst="rect">
            <a:avLst/>
          </a:prstGeom>
          <a:noFill/>
          <a:ln w="9525">
            <a:noFill/>
            <a:miter lim="800000"/>
            <a:headEnd/>
            <a:tailEnd/>
          </a:ln>
        </p:spPr>
        <p:txBody>
          <a:bodyPr>
            <a:spAutoFit/>
          </a:bodyPr>
          <a:lstStyle/>
          <a:p>
            <a:r>
              <a:rPr lang="uk-UA" b="1">
                <a:solidFill>
                  <a:srgbClr val="FFFF00"/>
                </a:solidFill>
                <a:latin typeface="Times New Roman" pitchFamily="18" charset="0"/>
                <a:cs typeface="Times New Roman" pitchFamily="18" charset="0"/>
              </a:rPr>
              <a:t>МОН –</a:t>
            </a:r>
            <a:r>
              <a:rPr lang="uk-UA">
                <a:solidFill>
                  <a:srgbClr val="FFFF00"/>
                </a:solidFill>
              </a:rPr>
              <a:t>     </a:t>
            </a:r>
            <a:r>
              <a:rPr lang="en-US" b="1">
                <a:hlinkClick r:id="rId6"/>
              </a:rPr>
              <a:t>www.mon.gov.ua</a:t>
            </a:r>
            <a:endParaRPr lang="ru-RU" b="1"/>
          </a:p>
        </p:txBody>
      </p:sp>
      <p:sp>
        <p:nvSpPr>
          <p:cNvPr id="119813" name="Rectangle 7"/>
          <p:cNvSpPr>
            <a:spLocks noChangeArrowheads="1"/>
          </p:cNvSpPr>
          <p:nvPr/>
        </p:nvSpPr>
        <p:spPr bwMode="auto">
          <a:xfrm>
            <a:off x="273050" y="3500438"/>
            <a:ext cx="2967038" cy="523875"/>
          </a:xfrm>
          <a:prstGeom prst="rect">
            <a:avLst/>
          </a:prstGeom>
          <a:noFill/>
          <a:ln w="9525">
            <a:noFill/>
            <a:miter lim="800000"/>
            <a:headEnd/>
            <a:tailEnd/>
          </a:ln>
        </p:spPr>
        <p:txBody>
          <a:bodyPr wrap="none">
            <a:spAutoFit/>
          </a:bodyPr>
          <a:lstStyle/>
          <a:p>
            <a:r>
              <a:rPr lang="uk-UA" sz="2800" b="1">
                <a:solidFill>
                  <a:srgbClr val="0000CC"/>
                </a:solidFill>
                <a:latin typeface="Times New Roman" pitchFamily="18" charset="0"/>
                <a:cs typeface="Times New Roman" pitchFamily="18" charset="0"/>
              </a:rPr>
              <a:t>Корисні джерела</a:t>
            </a:r>
            <a:r>
              <a:rPr lang="uk-UA" i="1">
                <a:solidFill>
                  <a:schemeClr val="accent2"/>
                </a:solidFill>
              </a:rPr>
              <a:t>:</a:t>
            </a:r>
            <a:endParaRPr lang="ru-RU" i="1">
              <a:solidFill>
                <a:schemeClr val="accent2"/>
              </a:solidFill>
            </a:endParaRPr>
          </a:p>
        </p:txBody>
      </p:sp>
      <p:pic>
        <p:nvPicPr>
          <p:cNvPr id="119814" name="Picture 4"/>
          <p:cNvPicPr>
            <a:picLocks noChangeAspect="1" noChangeArrowheads="1"/>
          </p:cNvPicPr>
          <p:nvPr/>
        </p:nvPicPr>
        <p:blipFill>
          <a:blip r:embed="rId7"/>
          <a:srcRect/>
          <a:stretch>
            <a:fillRect/>
          </a:stretch>
        </p:blipFill>
        <p:spPr bwMode="auto">
          <a:xfrm>
            <a:off x="8316913" y="188913"/>
            <a:ext cx="711200" cy="811212"/>
          </a:xfrm>
          <a:prstGeom prst="rect">
            <a:avLst/>
          </a:prstGeom>
          <a:noFill/>
          <a:ln w="9525">
            <a:noFill/>
            <a:miter lim="800000"/>
            <a:headEnd/>
            <a:tailEnd/>
          </a:ln>
        </p:spPr>
      </p:pic>
      <p:pic>
        <p:nvPicPr>
          <p:cNvPr id="1026" name="Picture 2"/>
          <p:cNvPicPr>
            <a:picLocks noChangeAspect="1" noChangeArrowheads="1"/>
          </p:cNvPicPr>
          <p:nvPr/>
        </p:nvPicPr>
        <p:blipFill rotWithShape="1">
          <a:blip r:embed="rId8" cstate="print">
            <a:extLst>
              <a:ext uri="{28A0092B-C50C-407E-A947-70E740481C1C}"/>
            </a:extLst>
          </a:blip>
          <a:srcRect l="18277" t="10097" r="18200" b="5048"/>
          <a:stretch/>
        </p:blipFill>
        <p:spPr bwMode="auto">
          <a:xfrm>
            <a:off x="289876" y="404664"/>
            <a:ext cx="3960440" cy="2975862"/>
          </a:xfrm>
          <a:prstGeom prst="rect">
            <a:avLst/>
          </a:prstGeom>
          <a:ln>
            <a:noFill/>
          </a:ln>
          <a:effectLst>
            <a:softEdge rad="112500"/>
          </a:effectLst>
          <a:extLst>
            <a:ext uri="{909E8E84-426E-40DD-AFC4-6F175D3DCCD1}"/>
            <a:ext uri="{91240B29-F687-4F45-9708-019B960494DF}"/>
            <a:ext uri="{AF507438-7753-43E0-B8FC-AC1667EBCBE1}"/>
          </a:extLst>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noChangeArrowheads="1"/>
          </p:cNvSpPr>
          <p:nvPr>
            <p:ph idx="1"/>
          </p:nvPr>
        </p:nvSpPr>
        <p:spPr>
          <a:xfrm>
            <a:off x="457200" y="3138488"/>
            <a:ext cx="8229600" cy="3459162"/>
          </a:xfrm>
        </p:spPr>
        <p:txBody>
          <a:bodyPr rtlCol="0">
            <a:normAutofit fontScale="40000" lnSpcReduction="20000"/>
          </a:bodyPr>
          <a:lstStyle/>
          <a:p>
            <a:pPr marL="274320" indent="-274320" algn="ctr" fontAlgn="auto">
              <a:lnSpc>
                <a:spcPct val="120000"/>
              </a:lnSpc>
              <a:spcAft>
                <a:spcPts val="0"/>
              </a:spcAft>
              <a:buFontTx/>
              <a:buNone/>
              <a:defRPr/>
            </a:pPr>
            <a:r>
              <a:rPr lang="uk-UA" sz="5000" b="1" dirty="0">
                <a:solidFill>
                  <a:srgbClr val="0000CC"/>
                </a:solidFill>
                <a:latin typeface="Times New Roman" pitchFamily="18" charset="0"/>
                <a:cs typeface="Times New Roman" pitchFamily="18" charset="0"/>
              </a:rPr>
              <a:t>У разі необхідності працівники Приймальної комісії допоможуть вам у вирішенні питань, що стосуються вступу до ДДМА </a:t>
            </a:r>
          </a:p>
          <a:p>
            <a:pPr marL="274320" indent="-274320" algn="ctr" fontAlgn="auto">
              <a:lnSpc>
                <a:spcPct val="120000"/>
              </a:lnSpc>
              <a:spcAft>
                <a:spcPts val="0"/>
              </a:spcAft>
              <a:buFontTx/>
              <a:buNone/>
              <a:defRPr/>
            </a:pPr>
            <a:endParaRPr lang="ru-RU" sz="4500" b="1" dirty="0">
              <a:solidFill>
                <a:srgbClr val="0000CC"/>
              </a:solidFill>
              <a:latin typeface="Times New Roman" pitchFamily="18" charset="0"/>
              <a:cs typeface="Times New Roman" pitchFamily="18" charset="0"/>
            </a:endParaRPr>
          </a:p>
          <a:p>
            <a:pPr marL="274320" indent="-274320" algn="ctr" fontAlgn="auto">
              <a:lnSpc>
                <a:spcPct val="120000"/>
              </a:lnSpc>
              <a:spcAft>
                <a:spcPts val="0"/>
              </a:spcAft>
              <a:buFontTx/>
              <a:buNone/>
              <a:defRPr/>
            </a:pPr>
            <a:r>
              <a:rPr lang="ru-RU" sz="4500" b="1" dirty="0" err="1">
                <a:solidFill>
                  <a:srgbClr val="0000CC"/>
                </a:solidFill>
                <a:latin typeface="Times New Roman" pitchFamily="18" charset="0"/>
                <a:cs typeface="Times New Roman" pitchFamily="18" charset="0"/>
              </a:rPr>
              <a:t>місто</a:t>
            </a:r>
            <a:r>
              <a:rPr lang="ru-RU" sz="4500" b="1" dirty="0">
                <a:solidFill>
                  <a:srgbClr val="0000CC"/>
                </a:solidFill>
                <a:latin typeface="Times New Roman" pitchFamily="18" charset="0"/>
                <a:cs typeface="Times New Roman" pitchFamily="18" charset="0"/>
              </a:rPr>
              <a:t> </a:t>
            </a:r>
            <a:r>
              <a:rPr lang="ru-RU" sz="4500" b="1" dirty="0" err="1">
                <a:solidFill>
                  <a:srgbClr val="0000CC"/>
                </a:solidFill>
                <a:latin typeface="Times New Roman" pitchFamily="18" charset="0"/>
                <a:cs typeface="Times New Roman" pitchFamily="18" charset="0"/>
              </a:rPr>
              <a:t>Краматорськ</a:t>
            </a:r>
            <a:r>
              <a:rPr lang="ru-RU" sz="4500" b="1" dirty="0">
                <a:solidFill>
                  <a:srgbClr val="0000CC"/>
                </a:solidFill>
                <a:latin typeface="Times New Roman" pitchFamily="18" charset="0"/>
                <a:cs typeface="Times New Roman" pitchFamily="18" charset="0"/>
              </a:rPr>
              <a:t>: +380503477849, +380660517489; +380952455537;</a:t>
            </a:r>
          </a:p>
          <a:p>
            <a:pPr marL="274320" indent="-274320" algn="ctr" fontAlgn="auto">
              <a:lnSpc>
                <a:spcPct val="120000"/>
              </a:lnSpc>
              <a:spcAft>
                <a:spcPts val="0"/>
              </a:spcAft>
              <a:buFontTx/>
              <a:buNone/>
              <a:defRPr/>
            </a:pPr>
            <a:r>
              <a:rPr lang="ru-RU" sz="4500" b="1" dirty="0" err="1">
                <a:solidFill>
                  <a:srgbClr val="0000CC"/>
                </a:solidFill>
                <a:latin typeface="Times New Roman" pitchFamily="18" charset="0"/>
                <a:cs typeface="Times New Roman" pitchFamily="18" charset="0"/>
              </a:rPr>
              <a:t>місто</a:t>
            </a:r>
            <a:r>
              <a:rPr lang="ru-RU" sz="4500" b="1" dirty="0">
                <a:solidFill>
                  <a:srgbClr val="0000CC"/>
                </a:solidFill>
                <a:latin typeface="Times New Roman" pitchFamily="18" charset="0"/>
                <a:cs typeface="Times New Roman" pitchFamily="18" charset="0"/>
              </a:rPr>
              <a:t> </a:t>
            </a:r>
            <a:r>
              <a:rPr lang="ru-RU" sz="4500" b="1" dirty="0" err="1">
                <a:solidFill>
                  <a:srgbClr val="0000CC"/>
                </a:solidFill>
                <a:latin typeface="Times New Roman" pitchFamily="18" charset="0"/>
                <a:cs typeface="Times New Roman" pitchFamily="18" charset="0"/>
              </a:rPr>
              <a:t>Кам’янське</a:t>
            </a:r>
            <a:r>
              <a:rPr lang="ru-RU" sz="4500" b="1" dirty="0">
                <a:solidFill>
                  <a:srgbClr val="0000CC"/>
                </a:solidFill>
                <a:latin typeface="Times New Roman" pitchFamily="18" charset="0"/>
                <a:cs typeface="Times New Roman" pitchFamily="18" charset="0"/>
              </a:rPr>
              <a:t>: +380993071669;</a:t>
            </a:r>
          </a:p>
          <a:p>
            <a:pPr marL="274320" indent="-274320" algn="ctr" fontAlgn="auto">
              <a:lnSpc>
                <a:spcPct val="120000"/>
              </a:lnSpc>
              <a:spcAft>
                <a:spcPts val="0"/>
              </a:spcAft>
              <a:buFontTx/>
              <a:buNone/>
              <a:defRPr/>
            </a:pPr>
            <a:r>
              <a:rPr lang="ru-RU" sz="4500" b="1" dirty="0" err="1">
                <a:solidFill>
                  <a:srgbClr val="0000CC"/>
                </a:solidFill>
                <a:latin typeface="Times New Roman" pitchFamily="18" charset="0"/>
                <a:cs typeface="Times New Roman" pitchFamily="18" charset="0"/>
              </a:rPr>
              <a:t>місто</a:t>
            </a:r>
            <a:r>
              <a:rPr lang="ru-RU" sz="4500" b="1" dirty="0">
                <a:solidFill>
                  <a:srgbClr val="0000CC"/>
                </a:solidFill>
                <a:latin typeface="Times New Roman" pitchFamily="18" charset="0"/>
                <a:cs typeface="Times New Roman" pitchFamily="18" charset="0"/>
              </a:rPr>
              <a:t> </a:t>
            </a:r>
            <a:r>
              <a:rPr lang="ru-RU" sz="4500" b="1" dirty="0" err="1">
                <a:solidFill>
                  <a:srgbClr val="0000CC"/>
                </a:solidFill>
                <a:latin typeface="Times New Roman" pitchFamily="18" charset="0"/>
                <a:cs typeface="Times New Roman" pitchFamily="18" charset="0"/>
              </a:rPr>
              <a:t>Тернопіль</a:t>
            </a:r>
            <a:r>
              <a:rPr lang="ru-RU" sz="4500" b="1" dirty="0">
                <a:solidFill>
                  <a:srgbClr val="0000CC"/>
                </a:solidFill>
                <a:latin typeface="Times New Roman" pitchFamily="18" charset="0"/>
                <a:cs typeface="Times New Roman" pitchFamily="18" charset="0"/>
              </a:rPr>
              <a:t>: +380663360808.</a:t>
            </a:r>
          </a:p>
          <a:p>
            <a:pPr marL="274320" indent="-274320" algn="ctr" fontAlgn="auto">
              <a:lnSpc>
                <a:spcPct val="80000"/>
              </a:lnSpc>
              <a:spcAft>
                <a:spcPts val="0"/>
              </a:spcAft>
              <a:buFontTx/>
              <a:buNone/>
              <a:defRPr/>
            </a:pPr>
            <a:endParaRPr lang="ru-RU" sz="4500" b="1" dirty="0">
              <a:solidFill>
                <a:srgbClr val="0000CC"/>
              </a:solidFill>
              <a:latin typeface="Times New Roman" pitchFamily="18" charset="0"/>
              <a:cs typeface="Times New Roman" pitchFamily="18" charset="0"/>
            </a:endParaRPr>
          </a:p>
          <a:p>
            <a:pPr marL="274320" indent="-274320" algn="ctr" fontAlgn="auto">
              <a:lnSpc>
                <a:spcPct val="80000"/>
              </a:lnSpc>
              <a:spcAft>
                <a:spcPts val="0"/>
              </a:spcAft>
              <a:buFontTx/>
              <a:buNone/>
              <a:defRPr/>
            </a:pPr>
            <a:r>
              <a:rPr lang="ru-RU" sz="4500" b="1" dirty="0" err="1">
                <a:solidFill>
                  <a:srgbClr val="0000CC"/>
                </a:solidFill>
                <a:latin typeface="Times New Roman" pitchFamily="18" charset="0"/>
                <a:cs typeface="Times New Roman" pitchFamily="18" charset="0"/>
              </a:rPr>
              <a:t>email</a:t>
            </a:r>
            <a:r>
              <a:rPr lang="ru-RU" sz="4500" b="1" dirty="0">
                <a:solidFill>
                  <a:srgbClr val="0000CC"/>
                </a:solidFill>
                <a:latin typeface="Times New Roman" pitchFamily="18" charset="0"/>
                <a:cs typeface="Times New Roman" pitchFamily="18" charset="0"/>
              </a:rPr>
              <a:t>: </a:t>
            </a:r>
            <a:r>
              <a:rPr lang="de-DE" sz="4500" b="1" dirty="0">
                <a:solidFill>
                  <a:srgbClr val="0000CC"/>
                </a:solidFill>
                <a:latin typeface="Times New Roman" pitchFamily="18" charset="0"/>
                <a:cs typeface="Times New Roman" pitchFamily="18" charset="0"/>
              </a:rPr>
              <a:t>pk.ddma.1952@gmail.com</a:t>
            </a:r>
            <a:r>
              <a:rPr lang="ru-RU" sz="4500" b="1" dirty="0">
                <a:solidFill>
                  <a:srgbClr val="0000CC"/>
                </a:solidFill>
                <a:latin typeface="Times New Roman" pitchFamily="18" charset="0"/>
                <a:cs typeface="Times New Roman" pitchFamily="18" charset="0"/>
              </a:rPr>
              <a:t> </a:t>
            </a:r>
          </a:p>
          <a:p>
            <a:pPr marL="274320" indent="-274320" algn="ctr" fontAlgn="auto">
              <a:lnSpc>
                <a:spcPct val="80000"/>
              </a:lnSpc>
              <a:spcAft>
                <a:spcPts val="0"/>
              </a:spcAft>
              <a:buFontTx/>
              <a:buNone/>
              <a:defRPr/>
            </a:pPr>
            <a:endParaRPr lang="ru-RU" sz="4500" b="1" dirty="0">
              <a:solidFill>
                <a:srgbClr val="0000CC"/>
              </a:solidFill>
              <a:latin typeface="Times New Roman" pitchFamily="18" charset="0"/>
              <a:cs typeface="Times New Roman" pitchFamily="18" charset="0"/>
            </a:endParaRPr>
          </a:p>
          <a:p>
            <a:pPr marL="274320" indent="-274320" algn="ctr" fontAlgn="auto">
              <a:lnSpc>
                <a:spcPct val="80000"/>
              </a:lnSpc>
              <a:spcAft>
                <a:spcPts val="0"/>
              </a:spcAft>
              <a:buFontTx/>
              <a:buNone/>
              <a:defRPr/>
            </a:pPr>
            <a:r>
              <a:rPr lang="ru-RU" sz="4500" b="1" dirty="0">
                <a:solidFill>
                  <a:srgbClr val="0000CC"/>
                </a:solidFill>
                <a:latin typeface="Times New Roman" pitchFamily="18" charset="0"/>
                <a:cs typeface="Times New Roman" pitchFamily="18" charset="0"/>
              </a:rPr>
              <a:t>Сайт </a:t>
            </a:r>
            <a:r>
              <a:rPr lang="ru-RU" sz="4500" b="1" dirty="0" err="1">
                <a:solidFill>
                  <a:srgbClr val="0000CC"/>
                </a:solidFill>
                <a:latin typeface="Times New Roman" pitchFamily="18" charset="0"/>
                <a:cs typeface="Times New Roman" pitchFamily="18" charset="0"/>
              </a:rPr>
              <a:t>академії</a:t>
            </a:r>
            <a:r>
              <a:rPr lang="ru-RU" sz="4500" b="1" dirty="0">
                <a:solidFill>
                  <a:srgbClr val="0000CC"/>
                </a:solidFill>
                <a:latin typeface="Times New Roman" pitchFamily="18" charset="0"/>
                <a:cs typeface="Times New Roman" pitchFamily="18" charset="0"/>
              </a:rPr>
              <a:t>: www.dgma.donetsk.</a:t>
            </a:r>
            <a:r>
              <a:rPr lang="en-US" sz="4500" b="1" dirty="0" err="1">
                <a:solidFill>
                  <a:srgbClr val="0000CC"/>
                </a:solidFill>
                <a:latin typeface="Times New Roman" pitchFamily="18" charset="0"/>
                <a:cs typeface="Times New Roman" pitchFamily="18" charset="0"/>
              </a:rPr>
              <a:t>ua</a:t>
            </a:r>
            <a:r>
              <a:rPr lang="ru-RU" sz="4500" b="1" dirty="0">
                <a:solidFill>
                  <a:srgbClr val="0000CC"/>
                </a:solidFill>
                <a:latin typeface="Times New Roman" pitchFamily="18" charset="0"/>
                <a:cs typeface="Times New Roman" pitchFamily="18" charset="0"/>
              </a:rPr>
              <a:t> </a:t>
            </a:r>
          </a:p>
          <a:p>
            <a:pPr marL="274320" indent="-274320" fontAlgn="auto">
              <a:lnSpc>
                <a:spcPct val="80000"/>
              </a:lnSpc>
              <a:spcAft>
                <a:spcPts val="0"/>
              </a:spcAft>
              <a:defRPr/>
            </a:pPr>
            <a:endParaRPr lang="ru-RU" sz="2000" dirty="0">
              <a:solidFill>
                <a:srgbClr val="0000CC"/>
              </a:solidFill>
              <a:latin typeface="Times New Roman" pitchFamily="18" charset="0"/>
              <a:cs typeface="Times New Roman" pitchFamily="18" charset="0"/>
            </a:endParaRPr>
          </a:p>
        </p:txBody>
      </p:sp>
      <p:pic>
        <p:nvPicPr>
          <p:cNvPr id="120834" name="Picture 5" descr="2016-06-13_vypuskniki"/>
          <p:cNvPicPr>
            <a:picLocks noChangeAspect="1" noChangeArrowheads="1"/>
          </p:cNvPicPr>
          <p:nvPr/>
        </p:nvPicPr>
        <p:blipFill>
          <a:blip r:embed="rId2"/>
          <a:srcRect/>
          <a:stretch>
            <a:fillRect/>
          </a:stretch>
        </p:blipFill>
        <p:spPr bwMode="auto">
          <a:xfrm>
            <a:off x="0" y="0"/>
            <a:ext cx="9144000" cy="2608263"/>
          </a:xfrm>
          <a:prstGeom prst="rect">
            <a:avLst/>
          </a:prstGeom>
          <a:noFill/>
          <a:ln w="9525">
            <a:noFill/>
            <a:miter lim="800000"/>
            <a:headEnd/>
            <a:tailEnd/>
          </a:ln>
        </p:spPr>
      </p:pic>
      <p:sp>
        <p:nvSpPr>
          <p:cNvPr id="120835" name="Text Box 6"/>
          <p:cNvSpPr txBox="1">
            <a:spLocks noChangeArrowheads="1"/>
          </p:cNvSpPr>
          <p:nvPr/>
        </p:nvSpPr>
        <p:spPr bwMode="auto">
          <a:xfrm>
            <a:off x="0" y="2608263"/>
            <a:ext cx="8964613" cy="523875"/>
          </a:xfrm>
          <a:prstGeom prst="rect">
            <a:avLst/>
          </a:prstGeom>
          <a:noFill/>
          <a:ln w="9525">
            <a:noFill/>
            <a:miter lim="800000"/>
            <a:headEnd/>
            <a:tailEnd/>
          </a:ln>
        </p:spPr>
        <p:txBody>
          <a:bodyPr>
            <a:spAutoFit/>
          </a:bodyPr>
          <a:lstStyle/>
          <a:p>
            <a:pPr algn="ctr"/>
            <a:r>
              <a:rPr lang="uk-UA" sz="2800" b="1">
                <a:solidFill>
                  <a:srgbClr val="0000CC"/>
                </a:solidFill>
                <a:latin typeface="Times New Roman" pitchFamily="18" charset="0"/>
              </a:rPr>
              <a:t>Ласкаво запрошуємо до навчання!</a:t>
            </a:r>
            <a:endParaRPr lang="ru-RU" sz="2800" b="1">
              <a:solidFill>
                <a:srgbClr val="0000CC"/>
              </a:solidFill>
              <a:latin typeface="Times New Roman" pitchFamily="18" charset="0"/>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4"/>
          <p:cNvPicPr>
            <a:picLocks noChangeAspect="1" noChangeArrowheads="1"/>
          </p:cNvPicPr>
          <p:nvPr/>
        </p:nvPicPr>
        <p:blipFill>
          <a:blip r:embed="rId2"/>
          <a:srcRect/>
          <a:stretch>
            <a:fillRect/>
          </a:stretch>
        </p:blipFill>
        <p:spPr bwMode="auto">
          <a:xfrm>
            <a:off x="8316913" y="188913"/>
            <a:ext cx="711200" cy="811212"/>
          </a:xfrm>
          <a:prstGeom prst="rect">
            <a:avLst/>
          </a:prstGeom>
          <a:noFill/>
          <a:ln w="9525">
            <a:noFill/>
            <a:miter lim="800000"/>
            <a:headEnd/>
            <a:tailEnd/>
          </a:ln>
        </p:spPr>
      </p:pic>
      <p:sp>
        <p:nvSpPr>
          <p:cNvPr id="98306" name="TextBox 7"/>
          <p:cNvSpPr txBox="1">
            <a:spLocks noChangeArrowheads="1"/>
          </p:cNvSpPr>
          <p:nvPr/>
        </p:nvSpPr>
        <p:spPr bwMode="auto">
          <a:xfrm>
            <a:off x="284163" y="2454275"/>
            <a:ext cx="8388350" cy="4678363"/>
          </a:xfrm>
          <a:prstGeom prst="rect">
            <a:avLst/>
          </a:prstGeom>
          <a:noFill/>
          <a:ln w="9525">
            <a:noFill/>
            <a:miter lim="800000"/>
            <a:headEnd/>
            <a:tailEnd/>
          </a:ln>
        </p:spPr>
        <p:txBody>
          <a:bodyPr>
            <a:spAutoFit/>
          </a:bodyPr>
          <a:lstStyle/>
          <a:p>
            <a:pPr algn="just"/>
            <a:r>
              <a:rPr lang="ru-RU" sz="2000">
                <a:solidFill>
                  <a:srgbClr val="0000CC"/>
                </a:solidFill>
                <a:latin typeface="Times New Roman" pitchFamily="18" charset="0"/>
                <a:cs typeface="Times New Roman" pitchFamily="18" charset="0"/>
              </a:rPr>
              <a:t>       </a:t>
            </a:r>
            <a:r>
              <a:rPr lang="uk-UA" sz="2000">
                <a:solidFill>
                  <a:srgbClr val="0000CC"/>
                </a:solidFill>
                <a:latin typeface="Times New Roman" pitchFamily="18" charset="0"/>
                <a:cs typeface="Times New Roman" pitchFamily="18" charset="0"/>
              </a:rPr>
              <a:t>Для вступу на спеціальності на здобуття ступеня магістра необхідно скласти ЄВІ та ЄФВВ: </a:t>
            </a:r>
          </a:p>
          <a:p>
            <a:pPr algn="just"/>
            <a:r>
              <a:rPr lang="uk-UA" sz="2000" b="1">
                <a:solidFill>
                  <a:srgbClr val="0000CC"/>
                </a:solidFill>
                <a:latin typeface="Times New Roman" pitchFamily="18" charset="0"/>
                <a:cs typeface="Times New Roman" pitchFamily="18" charset="0"/>
              </a:rPr>
              <a:t>014.04 Середня освіта (Математика), </a:t>
            </a:r>
          </a:p>
          <a:p>
            <a:pPr algn="just"/>
            <a:r>
              <a:rPr lang="uk-UA" sz="2000" b="1">
                <a:solidFill>
                  <a:srgbClr val="0000CC"/>
                </a:solidFill>
                <a:latin typeface="Times New Roman" pitchFamily="18" charset="0"/>
                <a:cs typeface="Times New Roman" pitchFamily="18" charset="0"/>
              </a:rPr>
              <a:t>051 Економіка, </a:t>
            </a:r>
          </a:p>
          <a:p>
            <a:pPr algn="just"/>
            <a:r>
              <a:rPr lang="uk-UA" sz="2000" b="1">
                <a:solidFill>
                  <a:srgbClr val="0000CC"/>
                </a:solidFill>
                <a:latin typeface="Times New Roman" pitchFamily="18" charset="0"/>
                <a:cs typeface="Times New Roman" pitchFamily="18" charset="0"/>
              </a:rPr>
              <a:t>071 Облік і оподаткування, </a:t>
            </a:r>
          </a:p>
          <a:p>
            <a:pPr algn="just"/>
            <a:r>
              <a:rPr lang="uk-UA" sz="2000" b="1">
                <a:solidFill>
                  <a:srgbClr val="0000CC"/>
                </a:solidFill>
                <a:latin typeface="Times New Roman" pitchFamily="18" charset="0"/>
                <a:cs typeface="Times New Roman" pitchFamily="18" charset="0"/>
              </a:rPr>
              <a:t>072 Фінанси, банківська справа, страхування та фондовий ринок, </a:t>
            </a:r>
          </a:p>
          <a:p>
            <a:pPr algn="just"/>
            <a:r>
              <a:rPr lang="uk-UA" sz="2000" b="1">
                <a:solidFill>
                  <a:srgbClr val="0000CC"/>
                </a:solidFill>
                <a:latin typeface="Times New Roman" pitchFamily="18" charset="0"/>
                <a:cs typeface="Times New Roman" pitchFamily="18" charset="0"/>
              </a:rPr>
              <a:t>073 Менеджмент, </a:t>
            </a:r>
          </a:p>
          <a:p>
            <a:pPr algn="just"/>
            <a:r>
              <a:rPr lang="uk-UA" sz="2000" b="1">
                <a:solidFill>
                  <a:srgbClr val="0000CC"/>
                </a:solidFill>
                <a:latin typeface="Times New Roman" pitchFamily="18" charset="0"/>
                <a:cs typeface="Times New Roman" pitchFamily="18" charset="0"/>
              </a:rPr>
              <a:t>075 Маркетинг, </a:t>
            </a:r>
          </a:p>
          <a:p>
            <a:pPr algn="just"/>
            <a:r>
              <a:rPr lang="uk-UA" sz="2000" b="1">
                <a:solidFill>
                  <a:srgbClr val="0000CC"/>
                </a:solidFill>
                <a:latin typeface="Times New Roman" pitchFamily="18" charset="0"/>
                <a:cs typeface="Times New Roman" pitchFamily="18" charset="0"/>
              </a:rPr>
              <a:t>076 Підприємництво та торгівля, </a:t>
            </a:r>
          </a:p>
          <a:p>
            <a:pPr algn="just"/>
            <a:r>
              <a:rPr lang="ru-RU" sz="2000" b="1">
                <a:solidFill>
                  <a:srgbClr val="0000CC"/>
                </a:solidFill>
                <a:latin typeface="Times New Roman" pitchFamily="18" charset="0"/>
                <a:cs typeface="Times New Roman" pitchFamily="18" charset="0"/>
              </a:rPr>
              <a:t>122 Комп’ютерні науки, </a:t>
            </a:r>
          </a:p>
          <a:p>
            <a:pPr algn="just"/>
            <a:r>
              <a:rPr lang="ru-RU" sz="2000" b="1">
                <a:solidFill>
                  <a:srgbClr val="0000CC"/>
                </a:solidFill>
                <a:latin typeface="Times New Roman" pitchFamily="18" charset="0"/>
                <a:cs typeface="Times New Roman" pitchFamily="18" charset="0"/>
              </a:rPr>
              <a:t>123 Комп’ютерна інженерія, </a:t>
            </a:r>
          </a:p>
          <a:p>
            <a:pPr algn="just"/>
            <a:r>
              <a:rPr lang="ru-RU" sz="2000" b="1">
                <a:solidFill>
                  <a:srgbClr val="0000CC"/>
                </a:solidFill>
                <a:latin typeface="Times New Roman" pitchFamily="18" charset="0"/>
                <a:cs typeface="Times New Roman" pitchFamily="18" charset="0"/>
              </a:rPr>
              <a:t>124 Системний аналіз, </a:t>
            </a:r>
          </a:p>
          <a:p>
            <a:pPr algn="just"/>
            <a:r>
              <a:rPr lang="ru-RU" sz="2000" b="1">
                <a:solidFill>
                  <a:srgbClr val="0000CC"/>
                </a:solidFill>
                <a:latin typeface="Times New Roman" pitchFamily="18" charset="0"/>
                <a:cs typeface="Times New Roman" pitchFamily="18" charset="0"/>
              </a:rPr>
              <a:t>126 Інформаційні системи та технології, </a:t>
            </a:r>
          </a:p>
          <a:p>
            <a:pPr algn="just"/>
            <a:r>
              <a:rPr lang="uk-UA" sz="2000" b="1">
                <a:solidFill>
                  <a:srgbClr val="0000CC"/>
                </a:solidFill>
                <a:latin typeface="Times New Roman" pitchFamily="18" charset="0"/>
                <a:cs typeface="Times New Roman" pitchFamily="18" charset="0"/>
              </a:rPr>
              <a:t>281 Публічне управління та адміністрування.</a:t>
            </a:r>
          </a:p>
          <a:p>
            <a:pPr algn="just"/>
            <a:endParaRPr lang="uk-UA">
              <a:solidFill>
                <a:srgbClr val="0000CC"/>
              </a:solidFill>
              <a:latin typeface="Times New Roman" pitchFamily="18" charset="0"/>
              <a:cs typeface="Times New Roman" pitchFamily="18" charset="0"/>
            </a:endParaRPr>
          </a:p>
        </p:txBody>
      </p:sp>
      <p:sp>
        <p:nvSpPr>
          <p:cNvPr id="98307" name="TextBox 8"/>
          <p:cNvSpPr txBox="1">
            <a:spLocks noChangeArrowheads="1"/>
          </p:cNvSpPr>
          <p:nvPr/>
        </p:nvSpPr>
        <p:spPr bwMode="auto">
          <a:xfrm>
            <a:off x="1008063" y="363538"/>
            <a:ext cx="7308850" cy="461962"/>
          </a:xfrm>
          <a:prstGeom prst="rect">
            <a:avLst/>
          </a:prstGeom>
          <a:noFill/>
          <a:ln w="9525">
            <a:noFill/>
            <a:miter lim="800000"/>
            <a:headEnd/>
            <a:tailEnd/>
          </a:ln>
        </p:spPr>
        <p:txBody>
          <a:bodyPr>
            <a:spAutoFit/>
          </a:bodyPr>
          <a:lstStyle/>
          <a:p>
            <a:pPr algn="r"/>
            <a:r>
              <a:rPr lang="uk-UA" sz="2400" b="1">
                <a:solidFill>
                  <a:srgbClr val="0000CC"/>
                </a:solidFill>
                <a:latin typeface="Times New Roman" pitchFamily="18" charset="0"/>
                <a:cs typeface="Times New Roman" pitchFamily="18" charset="0"/>
              </a:rPr>
              <a:t>ЄДИНЕ ФАХОВЕ ВСТУПНЕ ВИПРОБУВАННЯ</a:t>
            </a:r>
            <a:endParaRPr lang="ru-RU" sz="2400" b="1">
              <a:solidFill>
                <a:srgbClr val="0000CC"/>
              </a:solidFill>
              <a:latin typeface="Times New Roman" pitchFamily="18" charset="0"/>
              <a:cs typeface="Times New Roman" pitchFamily="18" charset="0"/>
            </a:endParaRPr>
          </a:p>
        </p:txBody>
      </p:sp>
      <p:sp>
        <p:nvSpPr>
          <p:cNvPr id="98308" name="TextBox 9"/>
          <p:cNvSpPr txBox="1">
            <a:spLocks noChangeArrowheads="1"/>
          </p:cNvSpPr>
          <p:nvPr/>
        </p:nvSpPr>
        <p:spPr bwMode="auto">
          <a:xfrm>
            <a:off x="1116013" y="1547813"/>
            <a:ext cx="5383212" cy="266700"/>
          </a:xfrm>
          <a:prstGeom prst="rect">
            <a:avLst/>
          </a:prstGeom>
          <a:noFill/>
          <a:ln w="9525">
            <a:noFill/>
            <a:miter lim="800000"/>
            <a:headEnd/>
            <a:tailEnd/>
          </a:ln>
        </p:spPr>
        <p:txBody>
          <a:bodyPr>
            <a:spAutoFit/>
          </a:bodyPr>
          <a:lstStyle/>
          <a:p>
            <a:pPr>
              <a:lnSpc>
                <a:spcPct val="107000"/>
              </a:lnSpc>
              <a:spcAft>
                <a:spcPts val="800"/>
              </a:spcAft>
            </a:pPr>
            <a:endParaRPr lang="ru-RU" sz="1100">
              <a:latin typeface="Calibri" pitchFamily="34" charset="0"/>
              <a:ea typeface="Calibri" pitchFamily="34" charset="0"/>
              <a:cs typeface="Times New Roman" pitchFamily="18" charset="0"/>
            </a:endParaRPr>
          </a:p>
        </p:txBody>
      </p:sp>
      <p:sp>
        <p:nvSpPr>
          <p:cNvPr id="98309" name="Объект 1"/>
          <p:cNvSpPr>
            <a:spLocks noGrp="1"/>
          </p:cNvSpPr>
          <p:nvPr>
            <p:ph idx="1"/>
          </p:nvPr>
        </p:nvSpPr>
        <p:spPr>
          <a:xfrm>
            <a:off x="409575" y="796925"/>
            <a:ext cx="8308975" cy="1673225"/>
          </a:xfrm>
        </p:spPr>
        <p:txBody>
          <a:bodyPr/>
          <a:lstStyle/>
          <a:p>
            <a:pPr marL="0" indent="447675" algn="just">
              <a:buFont typeface="Symbol" pitchFamily="18" charset="2"/>
              <a:buNone/>
            </a:pPr>
            <a:r>
              <a:rPr lang="ru-RU" sz="2000" smtClean="0">
                <a:solidFill>
                  <a:srgbClr val="0000CC"/>
                </a:solidFill>
                <a:latin typeface="Times New Roman" pitchFamily="18" charset="0"/>
                <a:cs typeface="Times New Roman" pitchFamily="18" charset="0"/>
              </a:rPr>
              <a:t> </a:t>
            </a:r>
            <a:r>
              <a:rPr lang="uk-UA" sz="2000" b="1" smtClean="0">
                <a:solidFill>
                  <a:srgbClr val="0000CC"/>
                </a:solidFill>
                <a:latin typeface="Times New Roman" pitchFamily="18" charset="0"/>
                <a:cs typeface="Times New Roman" pitchFamily="18" charset="0"/>
              </a:rPr>
              <a:t>ЄФВВ - </a:t>
            </a:r>
            <a:r>
              <a:rPr lang="uk-UA" sz="2000" smtClean="0">
                <a:solidFill>
                  <a:srgbClr val="0000CC"/>
                </a:solidFill>
                <a:latin typeface="Times New Roman" pitchFamily="18" charset="0"/>
                <a:cs typeface="Times New Roman" pitchFamily="18" charset="0"/>
              </a:rPr>
              <a:t>форма вступного випробування для вступу на навчання для здобуття ступеня магістра, яка передбачає оцінювання рівня підготовленості вступника до здобуття ступеня магістра з відповідної спеціальності яке проводиться Українським центром оцінювання якості освіти відповідно до законодавства.</a:t>
            </a:r>
            <a:r>
              <a:rPr lang="uk-UA" sz="2200" smtClean="0">
                <a:solidFill>
                  <a:srgbClr val="0000CC"/>
                </a:solidFill>
                <a:latin typeface="Times New Roman" pitchFamily="18" charset="0"/>
                <a:cs typeface="Times New Roman" pitchFamily="18"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4"/>
          <p:cNvPicPr>
            <a:picLocks noChangeAspect="1" noChangeArrowheads="1"/>
          </p:cNvPicPr>
          <p:nvPr/>
        </p:nvPicPr>
        <p:blipFill>
          <a:blip r:embed="rId2"/>
          <a:srcRect/>
          <a:stretch>
            <a:fillRect/>
          </a:stretch>
        </p:blipFill>
        <p:spPr bwMode="auto">
          <a:xfrm>
            <a:off x="8172450" y="188913"/>
            <a:ext cx="855663" cy="974725"/>
          </a:xfrm>
          <a:prstGeom prst="rect">
            <a:avLst/>
          </a:prstGeom>
          <a:noFill/>
          <a:ln w="9525">
            <a:noFill/>
            <a:miter lim="800000"/>
            <a:headEnd/>
            <a:tailEnd/>
          </a:ln>
        </p:spPr>
      </p:pic>
      <p:pic>
        <p:nvPicPr>
          <p:cNvPr id="99330" name="Рисунок 4"/>
          <p:cNvPicPr>
            <a:picLocks noChangeAspect="1"/>
          </p:cNvPicPr>
          <p:nvPr/>
        </p:nvPicPr>
        <p:blipFill>
          <a:blip r:embed="rId3"/>
          <a:srcRect l="35039" t="10802" r="26375" b="3799"/>
          <a:stretch>
            <a:fillRect/>
          </a:stretch>
        </p:blipFill>
        <p:spPr bwMode="auto">
          <a:xfrm>
            <a:off x="1835150" y="288925"/>
            <a:ext cx="5264150" cy="655161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58775" y="1617663"/>
            <a:ext cx="8362950" cy="4310062"/>
          </a:xfrm>
        </p:spPr>
        <p:txBody>
          <a:bodyPr rtlCol="0">
            <a:noAutofit/>
          </a:bodyPr>
          <a:lstStyle/>
          <a:p>
            <a:pPr marL="0" indent="0" algn="ctr" fontAlgn="auto">
              <a:spcBef>
                <a:spcPts val="0"/>
              </a:spcBef>
              <a:spcAft>
                <a:spcPts val="0"/>
              </a:spcAft>
              <a:buFont typeface="Symbol" pitchFamily="18" charset="2"/>
              <a:buNone/>
              <a:defRPr/>
            </a:pPr>
            <a:r>
              <a:rPr lang="ru-RU" b="1" dirty="0">
                <a:solidFill>
                  <a:srgbClr val="0000CC"/>
                </a:solidFill>
                <a:latin typeface="Times New Roman" panose="02020603050405020304" pitchFamily="18" charset="0"/>
                <a:cs typeface="Times New Roman" panose="02020603050405020304" pitchFamily="18" charset="0"/>
              </a:rPr>
              <a:t>Порядок </a:t>
            </a:r>
            <a:r>
              <a:rPr lang="uk-UA" b="1" dirty="0">
                <a:solidFill>
                  <a:srgbClr val="0000CC"/>
                </a:solidFill>
                <a:latin typeface="Times New Roman" panose="02020603050405020304" pitchFamily="18" charset="0"/>
                <a:cs typeface="Times New Roman" panose="02020603050405020304" pitchFamily="18" charset="0"/>
              </a:rPr>
              <a:t>реєстрації</a:t>
            </a:r>
          </a:p>
          <a:p>
            <a:pPr marL="0" indent="0" algn="just" fontAlgn="auto">
              <a:spcBef>
                <a:spcPts val="0"/>
              </a:spcBef>
              <a:spcAft>
                <a:spcPts val="0"/>
              </a:spcAft>
              <a:buFont typeface="Symbol" pitchFamily="18" charset="2"/>
              <a:buNone/>
              <a:defRPr/>
            </a:pPr>
            <a:r>
              <a:rPr lang="uk-UA" sz="1800" dirty="0">
                <a:solidFill>
                  <a:srgbClr val="0000CC"/>
                </a:solidFill>
                <a:latin typeface="Times New Roman" panose="02020603050405020304" pitchFamily="18" charset="0"/>
                <a:cs typeface="Times New Roman" panose="02020603050405020304" pitchFamily="18" charset="0"/>
              </a:rPr>
              <a:t> </a:t>
            </a:r>
            <a:r>
              <a:rPr lang="uk-UA" sz="1800" b="1" dirty="0">
                <a:solidFill>
                  <a:srgbClr val="0000CC"/>
                </a:solidFill>
                <a:latin typeface="Times New Roman" panose="02020603050405020304" pitchFamily="18" charset="0"/>
                <a:cs typeface="Times New Roman" panose="02020603050405020304" pitchFamily="18" charset="0"/>
              </a:rPr>
              <a:t>1. Сформуйте комплект реєстраційних документів</a:t>
            </a:r>
            <a:r>
              <a:rPr lang="uk-UA" sz="1800" dirty="0">
                <a:solidFill>
                  <a:srgbClr val="0000CC"/>
                </a:solidFill>
                <a:latin typeface="Times New Roman" panose="02020603050405020304" pitchFamily="18" charset="0"/>
                <a:cs typeface="Times New Roman" panose="02020603050405020304" pitchFamily="18" charset="0"/>
              </a:rPr>
              <a:t>: </a:t>
            </a:r>
          </a:p>
          <a:p>
            <a:pPr marL="268288" indent="-88900" algn="just" fontAlgn="auto">
              <a:spcBef>
                <a:spcPts val="0"/>
              </a:spcBef>
              <a:spcAft>
                <a:spcPts val="0"/>
              </a:spcAft>
              <a:buFont typeface="Symbol" pitchFamily="18" charset="2"/>
              <a:buNone/>
              <a:defRPr/>
            </a:pPr>
            <a:r>
              <a:rPr lang="ru-RU" sz="1800" dirty="0">
                <a:solidFill>
                  <a:srgbClr val="0000CC"/>
                </a:solidFill>
                <a:latin typeface="Times New Roman" panose="02020603050405020304" pitchFamily="18" charset="0"/>
                <a:cs typeface="Times New Roman" panose="02020603050405020304" pitchFamily="18" charset="0"/>
              </a:rPr>
              <a:t>-</a:t>
            </a:r>
            <a:r>
              <a:rPr lang="uk-UA" sz="1800" dirty="0">
                <a:solidFill>
                  <a:srgbClr val="0000CC"/>
                </a:solidFill>
                <a:latin typeface="Times New Roman" panose="02020603050405020304" pitchFamily="18" charset="0"/>
                <a:cs typeface="Times New Roman" panose="02020603050405020304" pitchFamily="18" charset="0"/>
              </a:rPr>
              <a:t>заповнити заяву-анкету з особистою інформацією, необхідною для оформлення екзаменаційного </a:t>
            </a:r>
            <a:r>
              <a:rPr lang="ru-RU" sz="1800" dirty="0">
                <a:solidFill>
                  <a:srgbClr val="0000CC"/>
                </a:solidFill>
                <a:latin typeface="Times New Roman" panose="02020603050405020304" pitchFamily="18" charset="0"/>
                <a:cs typeface="Times New Roman" panose="02020603050405020304" pitchFamily="18" charset="0"/>
              </a:rPr>
              <a:t>листка, на яку </a:t>
            </a:r>
            <a:r>
              <a:rPr lang="ru-RU" sz="1800" dirty="0" err="1">
                <a:solidFill>
                  <a:srgbClr val="0000CC"/>
                </a:solidFill>
                <a:latin typeface="Times New Roman" panose="02020603050405020304" pitchFamily="18" charset="0"/>
                <a:cs typeface="Times New Roman" panose="02020603050405020304" pitchFamily="18" charset="0"/>
              </a:rPr>
              <a:t>накладено</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кваліфікований</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електронний</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підпис</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вступника</a:t>
            </a:r>
            <a:r>
              <a:rPr lang="ru-RU" sz="1800" dirty="0">
                <a:solidFill>
                  <a:srgbClr val="0000CC"/>
                </a:solidFill>
                <a:latin typeface="Times New Roman" panose="02020603050405020304" pitchFamily="18" charset="0"/>
                <a:cs typeface="Times New Roman" panose="02020603050405020304" pitchFamily="18" charset="0"/>
              </a:rPr>
              <a:t>;</a:t>
            </a:r>
          </a:p>
          <a:p>
            <a:pPr marL="0" indent="85725" algn="just" fontAlgn="auto">
              <a:spcBef>
                <a:spcPts val="0"/>
              </a:spcBef>
              <a:spcAft>
                <a:spcPts val="0"/>
              </a:spcAft>
              <a:buFont typeface="Symbol" pitchFamily="18" charset="2"/>
              <a:buNone/>
              <a:defRPr/>
            </a:pPr>
            <a:r>
              <a:rPr lang="ru-RU" sz="1800" b="1" dirty="0">
                <a:solidFill>
                  <a:srgbClr val="0000CC"/>
                </a:solidFill>
                <a:latin typeface="Times New Roman" panose="02020603050405020304" pitchFamily="18" charset="0"/>
                <a:cs typeface="Times New Roman" panose="02020603050405020304" pitchFamily="18" charset="0"/>
              </a:rPr>
              <a:t>2. </a:t>
            </a:r>
            <a:r>
              <a:rPr lang="ru-RU" sz="1800" b="1" dirty="0" err="1">
                <a:solidFill>
                  <a:srgbClr val="0000CC"/>
                </a:solidFill>
                <a:latin typeface="Times New Roman" panose="02020603050405020304" pitchFamily="18" charset="0"/>
                <a:cs typeface="Times New Roman" panose="02020603050405020304" pitchFamily="18" charset="0"/>
              </a:rPr>
              <a:t>Зробити</a:t>
            </a:r>
            <a:r>
              <a:rPr lang="ru-RU" sz="1800" b="1" dirty="0">
                <a:solidFill>
                  <a:srgbClr val="0000CC"/>
                </a:solidFill>
                <a:latin typeface="Times New Roman" panose="02020603050405020304" pitchFamily="18" charset="0"/>
                <a:cs typeface="Times New Roman" panose="02020603050405020304" pitchFamily="18" charset="0"/>
              </a:rPr>
              <a:t> </a:t>
            </a:r>
            <a:r>
              <a:rPr lang="ru-RU" sz="1800" b="1" dirty="0" err="1">
                <a:solidFill>
                  <a:srgbClr val="0000CC"/>
                </a:solidFill>
                <a:latin typeface="Times New Roman" panose="02020603050405020304" pitchFamily="18" charset="0"/>
                <a:cs typeface="Times New Roman" panose="02020603050405020304" pitchFamily="18" charset="0"/>
              </a:rPr>
              <a:t>скановані</a:t>
            </a:r>
            <a:r>
              <a:rPr lang="ru-RU" sz="1800" b="1" dirty="0">
                <a:solidFill>
                  <a:srgbClr val="0000CC"/>
                </a:solidFill>
                <a:latin typeface="Times New Roman" panose="02020603050405020304" pitchFamily="18" charset="0"/>
                <a:cs typeface="Times New Roman" panose="02020603050405020304" pitchFamily="18" charset="0"/>
              </a:rPr>
              <a:t> </a:t>
            </a:r>
            <a:r>
              <a:rPr lang="ru-RU" sz="1800" b="1" dirty="0" err="1">
                <a:solidFill>
                  <a:srgbClr val="0000CC"/>
                </a:solidFill>
                <a:latin typeface="Times New Roman" panose="02020603050405020304" pitchFamily="18" charset="0"/>
                <a:cs typeface="Times New Roman" panose="02020603050405020304" pitchFamily="18" charset="0"/>
              </a:rPr>
              <a:t>копії</a:t>
            </a:r>
            <a:r>
              <a:rPr lang="ru-RU" sz="1800" b="1" dirty="0">
                <a:solidFill>
                  <a:srgbClr val="0000CC"/>
                </a:solidFill>
                <a:latin typeface="Times New Roman" panose="02020603050405020304" pitchFamily="18" charset="0"/>
                <a:cs typeface="Times New Roman" panose="02020603050405020304" pitchFamily="18" charset="0"/>
              </a:rPr>
              <a:t> (</a:t>
            </a:r>
            <a:r>
              <a:rPr lang="ru-RU" sz="1800" b="1" dirty="0" err="1">
                <a:solidFill>
                  <a:srgbClr val="0000CC"/>
                </a:solidFill>
                <a:latin typeface="Times New Roman" panose="02020603050405020304" pitchFamily="18" charset="0"/>
                <a:cs typeface="Times New Roman" panose="02020603050405020304" pitchFamily="18" charset="0"/>
              </a:rPr>
              <a:t>фотокопії</a:t>
            </a:r>
            <a:r>
              <a:rPr lang="ru-RU" sz="1800" b="1" dirty="0">
                <a:solidFill>
                  <a:srgbClr val="0000CC"/>
                </a:solidFill>
                <a:latin typeface="Times New Roman" panose="02020603050405020304" pitchFamily="18" charset="0"/>
                <a:cs typeface="Times New Roman" panose="02020603050405020304" pitchFamily="18" charset="0"/>
              </a:rPr>
              <a:t>) </a:t>
            </a:r>
            <a:r>
              <a:rPr lang="ru-RU" sz="1800" b="1" dirty="0" err="1">
                <a:solidFill>
                  <a:srgbClr val="0000CC"/>
                </a:solidFill>
                <a:latin typeface="Times New Roman" panose="02020603050405020304" pitchFamily="18" charset="0"/>
                <a:cs typeface="Times New Roman" panose="02020603050405020304" pitchFamily="18" charset="0"/>
              </a:rPr>
              <a:t>наступних</a:t>
            </a:r>
            <a:r>
              <a:rPr lang="ru-RU" sz="1800" b="1" dirty="0">
                <a:solidFill>
                  <a:srgbClr val="0000CC"/>
                </a:solidFill>
                <a:latin typeface="Times New Roman" panose="02020603050405020304" pitchFamily="18" charset="0"/>
                <a:cs typeface="Times New Roman" panose="02020603050405020304" pitchFamily="18" charset="0"/>
              </a:rPr>
              <a:t> </a:t>
            </a:r>
            <a:r>
              <a:rPr lang="ru-RU" sz="1800" b="1" dirty="0" err="1">
                <a:solidFill>
                  <a:srgbClr val="0000CC"/>
                </a:solidFill>
                <a:latin typeface="Times New Roman" panose="02020603050405020304" pitchFamily="18" charset="0"/>
                <a:cs typeface="Times New Roman" panose="02020603050405020304" pitchFamily="18" charset="0"/>
              </a:rPr>
              <a:t>документів</a:t>
            </a:r>
            <a:r>
              <a:rPr lang="ru-RU" sz="1800" b="1" dirty="0">
                <a:solidFill>
                  <a:srgbClr val="0000CC"/>
                </a:solidFill>
                <a:latin typeface="Times New Roman" panose="02020603050405020304" pitchFamily="18" charset="0"/>
                <a:cs typeface="Times New Roman" panose="02020603050405020304" pitchFamily="18" charset="0"/>
              </a:rPr>
              <a:t>: </a:t>
            </a:r>
          </a:p>
          <a:p>
            <a:pPr marL="179388" indent="0" algn="just" fontAlgn="auto">
              <a:spcBef>
                <a:spcPts val="0"/>
              </a:spcBef>
              <a:spcAft>
                <a:spcPts val="0"/>
              </a:spcAft>
              <a:buFont typeface="Symbol" pitchFamily="18" charset="2"/>
              <a:buNone/>
              <a:defRPr/>
            </a:pPr>
            <a:r>
              <a:rPr lang="ru-RU" sz="1800" dirty="0">
                <a:solidFill>
                  <a:srgbClr val="0000CC"/>
                </a:solidFill>
                <a:latin typeface="Times New Roman" panose="02020603050405020304" pitchFamily="18" charset="0"/>
                <a:cs typeface="Times New Roman" panose="02020603050405020304" pitchFamily="18" charset="0"/>
              </a:rPr>
              <a:t>- перша </a:t>
            </a:r>
            <a:r>
              <a:rPr lang="ru-RU" sz="1800" dirty="0" err="1">
                <a:solidFill>
                  <a:srgbClr val="0000CC"/>
                </a:solidFill>
                <a:latin typeface="Times New Roman" panose="02020603050405020304" pitchFamily="18" charset="0"/>
                <a:cs typeface="Times New Roman" panose="02020603050405020304" pitchFamily="18" charset="0"/>
              </a:rPr>
              <a:t>сторінка</a:t>
            </a:r>
            <a:r>
              <a:rPr lang="ru-RU" sz="1800" dirty="0">
                <a:solidFill>
                  <a:srgbClr val="0000CC"/>
                </a:solidFill>
                <a:latin typeface="Times New Roman" panose="02020603050405020304" pitchFamily="18" charset="0"/>
                <a:cs typeface="Times New Roman" panose="02020603050405020304" pitchFamily="18" charset="0"/>
              </a:rPr>
              <a:t> паспорта;</a:t>
            </a:r>
          </a:p>
          <a:p>
            <a:pPr marL="179388" indent="0" algn="just" fontAlgn="auto">
              <a:spcBef>
                <a:spcPts val="0"/>
              </a:spcBef>
              <a:spcAft>
                <a:spcPts val="0"/>
              </a:spcAft>
              <a:buFont typeface="Symbol" pitchFamily="18" charset="2"/>
              <a:buNone/>
              <a:defRPr/>
            </a:pP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облікова</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картка</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платника</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податків</a:t>
            </a:r>
            <a:r>
              <a:rPr lang="ru-RU" sz="1800" dirty="0">
                <a:solidFill>
                  <a:srgbClr val="0000CC"/>
                </a:solidFill>
                <a:latin typeface="Times New Roman" panose="02020603050405020304" pitchFamily="18" charset="0"/>
                <a:cs typeface="Times New Roman" panose="02020603050405020304" pitchFamily="18" charset="0"/>
              </a:rPr>
              <a:t>;</a:t>
            </a:r>
          </a:p>
          <a:p>
            <a:pPr marL="179388" indent="0" algn="just" fontAlgn="auto">
              <a:spcBef>
                <a:spcPts val="0"/>
              </a:spcBef>
              <a:spcAft>
                <a:spcPts val="0"/>
              </a:spcAft>
              <a:buFont typeface="Symbol" pitchFamily="18" charset="2"/>
              <a:buNone/>
              <a:defRPr/>
            </a:pPr>
            <a:r>
              <a:rPr lang="uk-UA" sz="1800" dirty="0">
                <a:solidFill>
                  <a:srgbClr val="0000CC"/>
                </a:solidFill>
                <a:latin typeface="Times New Roman" panose="02020603050405020304" pitchFamily="18" charset="0"/>
                <a:cs typeface="Times New Roman" panose="02020603050405020304" pitchFamily="18" charset="0"/>
              </a:rPr>
              <a:t>- копію диплому (якщо випускник минулих років);</a:t>
            </a:r>
            <a:endParaRPr lang="ru-RU" sz="1800" dirty="0">
              <a:solidFill>
                <a:srgbClr val="0000CC"/>
              </a:solidFill>
              <a:latin typeface="Times New Roman" panose="02020603050405020304" pitchFamily="18" charset="0"/>
              <a:cs typeface="Times New Roman" panose="02020603050405020304" pitchFamily="18" charset="0"/>
            </a:endParaRPr>
          </a:p>
          <a:p>
            <a:pPr marL="358775" indent="-179388" algn="just" fontAlgn="auto">
              <a:spcBef>
                <a:spcPts val="0"/>
              </a:spcBef>
              <a:spcAft>
                <a:spcPts val="0"/>
              </a:spcAft>
              <a:buFont typeface="Symbol" pitchFamily="18" charset="2"/>
              <a:buNone/>
              <a:defRPr/>
            </a:pPr>
            <a:r>
              <a:rPr lang="ru-RU" sz="1800" dirty="0">
                <a:solidFill>
                  <a:srgbClr val="0000CC"/>
                </a:solidFill>
                <a:latin typeface="Times New Roman" panose="02020603050405020304" pitchFamily="18" charset="0"/>
                <a:cs typeface="Times New Roman" panose="02020603050405020304" pitchFamily="18" charset="0"/>
              </a:rPr>
              <a:t>-</a:t>
            </a:r>
            <a:r>
              <a:rPr lang="uk-UA" sz="1800" dirty="0">
                <a:latin typeface="Times New Roman" panose="02020603050405020304" pitchFamily="18" charset="0"/>
                <a:ea typeface="Calibri" panose="020F0502020204030204" pitchFamily="34" charset="0"/>
              </a:rPr>
              <a:t> </a:t>
            </a:r>
            <a:r>
              <a:rPr lang="uk-UA" sz="1800" dirty="0">
                <a:solidFill>
                  <a:srgbClr val="0000CC"/>
                </a:solidFill>
                <a:latin typeface="Times New Roman" panose="02020603050405020304" pitchFamily="18" charset="0"/>
                <a:cs typeface="Times New Roman" panose="02020603050405020304" pitchFamily="18" charset="0"/>
              </a:rPr>
              <a:t>фотокартки </a:t>
            </a:r>
            <a:r>
              <a:rPr lang="ru-RU" sz="1800" dirty="0">
                <a:solidFill>
                  <a:srgbClr val="0000CC"/>
                </a:solidFill>
                <a:latin typeface="Times New Roman" panose="02020603050405020304" pitchFamily="18" charset="0"/>
                <a:cs typeface="Times New Roman" panose="02020603050405020304" pitchFamily="18" charset="0"/>
              </a:rPr>
              <a:t>(</a:t>
            </a:r>
            <a:r>
              <a:rPr lang="ru-RU" sz="1800" dirty="0" err="1">
                <a:solidFill>
                  <a:srgbClr val="0000CC"/>
                </a:solidFill>
                <a:latin typeface="Times New Roman" panose="02020603050405020304" pitchFamily="18" charset="0"/>
                <a:cs typeface="Times New Roman" panose="02020603050405020304" pitchFamily="18" charset="0"/>
              </a:rPr>
              <a:t>кольорова</a:t>
            </a:r>
            <a:r>
              <a:rPr lang="ru-RU" sz="1800" dirty="0">
                <a:solidFill>
                  <a:srgbClr val="0000CC"/>
                </a:solidFill>
                <a:latin typeface="Times New Roman" panose="02020603050405020304" pitchFamily="18" charset="0"/>
                <a:cs typeface="Times New Roman" panose="02020603050405020304" pitchFamily="18" charset="0"/>
              </a:rPr>
              <a:t>) </a:t>
            </a:r>
            <a:r>
              <a:rPr lang="uk-UA" sz="1800" dirty="0">
                <a:solidFill>
                  <a:srgbClr val="0000CC"/>
                </a:solidFill>
                <a:latin typeface="Times New Roman" panose="02020603050405020304" pitchFamily="18" charset="0"/>
                <a:cs typeface="Times New Roman" panose="02020603050405020304" pitchFamily="18" charset="0"/>
              </a:rPr>
              <a:t>для документів (</a:t>
            </a:r>
            <a:r>
              <a:rPr lang="uk-UA" sz="1800" dirty="0" err="1">
                <a:solidFill>
                  <a:srgbClr val="0000CC"/>
                </a:solidFill>
                <a:latin typeface="Times New Roman" panose="02020603050405020304" pitchFamily="18" charset="0"/>
                <a:cs typeface="Times New Roman" panose="02020603050405020304" pitchFamily="18" charset="0"/>
              </a:rPr>
              <a:t>відцифрований</a:t>
            </a:r>
            <a:r>
              <a:rPr lang="uk-UA" sz="1800" dirty="0">
                <a:solidFill>
                  <a:srgbClr val="0000CC"/>
                </a:solidFill>
                <a:latin typeface="Times New Roman" panose="02020603050405020304" pitchFamily="18" charset="0"/>
                <a:cs typeface="Times New Roman" panose="02020603050405020304" pitchFamily="18" charset="0"/>
              </a:rPr>
              <a:t> образ обличчя особи)</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із</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зображенням</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що</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відповідає</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досягнутому</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віку</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вступника</a:t>
            </a:r>
            <a:r>
              <a:rPr lang="ru-RU" sz="1800" dirty="0">
                <a:solidFill>
                  <a:srgbClr val="0000CC"/>
                </a:solidFill>
                <a:latin typeface="Times New Roman" panose="02020603050405020304" pitchFamily="18" charset="0"/>
                <a:cs typeface="Times New Roman" panose="02020603050405020304" pitchFamily="18" charset="0"/>
              </a:rPr>
              <a:t>;</a:t>
            </a:r>
          </a:p>
          <a:p>
            <a:pPr marL="0" indent="0" algn="just" fontAlgn="auto">
              <a:spcBef>
                <a:spcPts val="0"/>
              </a:spcBef>
              <a:spcAft>
                <a:spcPts val="0"/>
              </a:spcAft>
              <a:buFont typeface="Symbol" pitchFamily="18" charset="2"/>
              <a:buNone/>
              <a:tabLst>
                <a:tab pos="268288" algn="l"/>
                <a:tab pos="452438" algn="l"/>
              </a:tabLst>
              <a:defRPr/>
            </a:pPr>
            <a:r>
              <a:rPr lang="uk-UA" sz="1800" b="1" dirty="0">
                <a:solidFill>
                  <a:srgbClr val="0000CC"/>
                </a:solidFill>
                <a:latin typeface="Times New Roman" panose="02020603050405020304" pitchFamily="18" charset="0"/>
                <a:cs typeface="Times New Roman" panose="02020603050405020304" pitchFamily="18" charset="0"/>
              </a:rPr>
              <a:t>3.</a:t>
            </a:r>
            <a:r>
              <a:rPr lang="ru-RU" sz="1800" b="1" dirty="0" err="1">
                <a:solidFill>
                  <a:srgbClr val="0000CC"/>
                </a:solidFill>
                <a:latin typeface="Times New Roman" panose="02020603050405020304" pitchFamily="18" charset="0"/>
                <a:cs typeface="Times New Roman" panose="02020603050405020304" pitchFamily="18" charset="0"/>
              </a:rPr>
              <a:t>Надішліть</a:t>
            </a:r>
            <a:r>
              <a:rPr lang="ru-RU" sz="1800" b="1" dirty="0">
                <a:solidFill>
                  <a:srgbClr val="0000CC"/>
                </a:solidFill>
                <a:latin typeface="Times New Roman" panose="02020603050405020304" pitchFamily="18" charset="0"/>
                <a:cs typeface="Times New Roman" panose="02020603050405020304" pitchFamily="18" charset="0"/>
              </a:rPr>
              <a:t> на </a:t>
            </a:r>
            <a:r>
              <a:rPr lang="ru-RU" sz="1800" b="1" dirty="0" err="1">
                <a:solidFill>
                  <a:srgbClr val="0000CC"/>
                </a:solidFill>
                <a:latin typeface="Times New Roman" panose="02020603050405020304" pitchFamily="18" charset="0"/>
                <a:cs typeface="Times New Roman" panose="02020603050405020304" pitchFamily="18" charset="0"/>
              </a:rPr>
              <a:t>електронну</a:t>
            </a:r>
            <a:r>
              <a:rPr lang="ru-RU" sz="1800" b="1" dirty="0">
                <a:solidFill>
                  <a:srgbClr val="0000CC"/>
                </a:solidFill>
                <a:latin typeface="Times New Roman" panose="02020603050405020304" pitchFamily="18" charset="0"/>
                <a:cs typeface="Times New Roman" panose="02020603050405020304" pitchFamily="18" charset="0"/>
              </a:rPr>
              <a:t> адресу </a:t>
            </a:r>
            <a:r>
              <a:rPr lang="ru-RU" sz="1800" b="1" dirty="0" err="1">
                <a:solidFill>
                  <a:srgbClr val="0000CC"/>
                </a:solidFill>
                <a:latin typeface="Times New Roman" panose="02020603050405020304" pitchFamily="18" charset="0"/>
                <a:cs typeface="Times New Roman" panose="02020603050405020304" pitchFamily="18" charset="0"/>
              </a:rPr>
              <a:t>приймальної</a:t>
            </a:r>
            <a:r>
              <a:rPr lang="ru-RU" sz="1800" b="1" dirty="0">
                <a:solidFill>
                  <a:srgbClr val="0000CC"/>
                </a:solidFill>
                <a:latin typeface="Times New Roman" panose="02020603050405020304" pitchFamily="18" charset="0"/>
                <a:cs typeface="Times New Roman" panose="02020603050405020304" pitchFamily="18" charset="0"/>
              </a:rPr>
              <a:t> </a:t>
            </a:r>
            <a:r>
              <a:rPr lang="ru-RU" sz="1800" b="1" dirty="0" err="1">
                <a:solidFill>
                  <a:srgbClr val="0000CC"/>
                </a:solidFill>
                <a:latin typeface="Times New Roman" panose="02020603050405020304" pitchFamily="18" charset="0"/>
                <a:cs typeface="Times New Roman" panose="02020603050405020304" pitchFamily="18" charset="0"/>
              </a:rPr>
              <a:t>комісії</a:t>
            </a:r>
            <a:r>
              <a:rPr lang="ru-RU" sz="1800" b="1" dirty="0">
                <a:solidFill>
                  <a:srgbClr val="0000CC"/>
                </a:solidFill>
                <a:latin typeface="Times New Roman" panose="02020603050405020304" pitchFamily="18" charset="0"/>
                <a:cs typeface="Times New Roman" panose="02020603050405020304" pitchFamily="18" charset="0"/>
              </a:rPr>
              <a:t> </a:t>
            </a:r>
            <a:r>
              <a:rPr lang="ru-RU" sz="1800" b="1" u="sng" dirty="0">
                <a:solidFill>
                  <a:srgbClr val="0000CC"/>
                </a:solidFill>
                <a:latin typeface="Times New Roman" panose="02020603050405020304" pitchFamily="18" charset="0"/>
                <a:cs typeface="Times New Roman" panose="02020603050405020304" pitchFamily="18" charset="0"/>
                <a:hlinkClick r:id="rId2"/>
              </a:rPr>
              <a:t>pk.ddma.1952@gmail.com</a:t>
            </a:r>
            <a:r>
              <a:rPr lang="ru-RU" sz="1800" b="1" dirty="0">
                <a:solidFill>
                  <a:srgbClr val="0000CC"/>
                </a:solidFill>
                <a:latin typeface="Times New Roman" panose="02020603050405020304" pitchFamily="18" charset="0"/>
                <a:cs typeface="Times New Roman" panose="02020603050405020304" pitchFamily="18" charset="0"/>
              </a:rPr>
              <a:t> </a:t>
            </a:r>
            <a:r>
              <a:rPr lang="ru-RU" sz="1800" b="1" dirty="0" err="1">
                <a:solidFill>
                  <a:srgbClr val="0000CC"/>
                </a:solidFill>
                <a:latin typeface="Times New Roman" panose="02020603050405020304" pitchFamily="18" charset="0"/>
                <a:cs typeface="Times New Roman" panose="02020603050405020304" pitchFamily="18" charset="0"/>
              </a:rPr>
              <a:t>скановані</a:t>
            </a:r>
            <a:r>
              <a:rPr lang="ru-RU" sz="1800" b="1" dirty="0">
                <a:solidFill>
                  <a:srgbClr val="0000CC"/>
                </a:solidFill>
                <a:latin typeface="Times New Roman" panose="02020603050405020304" pitchFamily="18" charset="0"/>
                <a:cs typeface="Times New Roman" panose="02020603050405020304" pitchFamily="18" charset="0"/>
              </a:rPr>
              <a:t> </a:t>
            </a:r>
            <a:r>
              <a:rPr lang="ru-RU" sz="1800" b="1" dirty="0" err="1">
                <a:solidFill>
                  <a:srgbClr val="0000CC"/>
                </a:solidFill>
                <a:latin typeface="Times New Roman" panose="02020603050405020304" pitchFamily="18" charset="0"/>
                <a:cs typeface="Times New Roman" panose="02020603050405020304" pitchFamily="18" charset="0"/>
              </a:rPr>
              <a:t>копії</a:t>
            </a:r>
            <a:r>
              <a:rPr lang="ru-RU" sz="1800" b="1" dirty="0">
                <a:solidFill>
                  <a:srgbClr val="0000CC"/>
                </a:solidFill>
                <a:latin typeface="Times New Roman" panose="02020603050405020304" pitchFamily="18" charset="0"/>
                <a:cs typeface="Times New Roman" panose="02020603050405020304" pitchFamily="18" charset="0"/>
              </a:rPr>
              <a:t> </a:t>
            </a:r>
            <a:r>
              <a:rPr lang="ru-RU" sz="1800" b="1" dirty="0" err="1">
                <a:solidFill>
                  <a:srgbClr val="0000CC"/>
                </a:solidFill>
                <a:latin typeface="Times New Roman" panose="02020603050405020304" pitchFamily="18" charset="0"/>
                <a:cs typeface="Times New Roman" panose="02020603050405020304" pitchFamily="18" charset="0"/>
              </a:rPr>
              <a:t>або</a:t>
            </a:r>
            <a:r>
              <a:rPr lang="ru-RU" sz="1800" b="1" dirty="0">
                <a:solidFill>
                  <a:srgbClr val="0000CC"/>
                </a:solidFill>
                <a:latin typeface="Times New Roman" panose="02020603050405020304" pitchFamily="18" charset="0"/>
                <a:cs typeface="Times New Roman" panose="02020603050405020304" pitchFamily="18" charset="0"/>
              </a:rPr>
              <a:t> </a:t>
            </a:r>
            <a:r>
              <a:rPr lang="ru-RU" sz="1800" b="1" dirty="0" err="1">
                <a:solidFill>
                  <a:srgbClr val="0000CC"/>
                </a:solidFill>
                <a:latin typeface="Times New Roman" panose="02020603050405020304" pitchFamily="18" charset="0"/>
                <a:cs typeface="Times New Roman" panose="02020603050405020304" pitchFamily="18" charset="0"/>
              </a:rPr>
              <a:t>фотокопії</a:t>
            </a:r>
            <a:r>
              <a:rPr lang="ru-RU" sz="1800" b="1" dirty="0">
                <a:solidFill>
                  <a:srgbClr val="0000CC"/>
                </a:solidFill>
                <a:latin typeface="Times New Roman" panose="02020603050405020304" pitchFamily="18" charset="0"/>
                <a:cs typeface="Times New Roman" panose="02020603050405020304" pitchFamily="18" charset="0"/>
              </a:rPr>
              <a:t> </a:t>
            </a:r>
            <a:r>
              <a:rPr lang="ru-RU" sz="1800" b="1" dirty="0" err="1">
                <a:solidFill>
                  <a:srgbClr val="0000CC"/>
                </a:solidFill>
                <a:latin typeface="Times New Roman" panose="02020603050405020304" pitchFamily="18" charset="0"/>
                <a:cs typeface="Times New Roman" panose="02020603050405020304" pitchFamily="18" charset="0"/>
              </a:rPr>
              <a:t>реєстраційних</a:t>
            </a:r>
            <a:r>
              <a:rPr lang="ru-RU" sz="1800" b="1" dirty="0">
                <a:solidFill>
                  <a:srgbClr val="0000CC"/>
                </a:solidFill>
                <a:latin typeface="Times New Roman" panose="02020603050405020304" pitchFamily="18" charset="0"/>
                <a:cs typeface="Times New Roman" panose="02020603050405020304" pitchFamily="18" charset="0"/>
              </a:rPr>
              <a:t> </a:t>
            </a:r>
            <a:r>
              <a:rPr lang="ru-RU" sz="1800" b="1" dirty="0" err="1">
                <a:solidFill>
                  <a:srgbClr val="0000CC"/>
                </a:solidFill>
                <a:latin typeface="Times New Roman" panose="02020603050405020304" pitchFamily="18" charset="0"/>
                <a:cs typeface="Times New Roman" panose="02020603050405020304" pitchFamily="18" charset="0"/>
              </a:rPr>
              <a:t>документів</a:t>
            </a:r>
            <a:r>
              <a:rPr lang="ru-RU" sz="1800" b="1" dirty="0">
                <a:solidFill>
                  <a:srgbClr val="0000CC"/>
                </a:solidFill>
                <a:latin typeface="Times New Roman" panose="02020603050405020304" pitchFamily="18" charset="0"/>
                <a:cs typeface="Times New Roman" panose="02020603050405020304" pitchFamily="18" charset="0"/>
              </a:rPr>
              <a:t>.</a:t>
            </a:r>
          </a:p>
          <a:p>
            <a:pPr marL="0" indent="0" algn="just" fontAlgn="auto">
              <a:spcBef>
                <a:spcPts val="0"/>
              </a:spcBef>
              <a:spcAft>
                <a:spcPts val="0"/>
              </a:spcAft>
              <a:buFont typeface="Symbol" pitchFamily="18" charset="2"/>
              <a:buNone/>
              <a:tabLst>
                <a:tab pos="268288" algn="l"/>
                <a:tab pos="720725" algn="l"/>
              </a:tabLst>
              <a:defRPr/>
            </a:pPr>
            <a:r>
              <a:rPr lang="ru-RU" sz="1800" b="1" dirty="0">
                <a:solidFill>
                  <a:srgbClr val="0000CC"/>
                </a:solidFill>
                <a:latin typeface="Times New Roman" panose="02020603050405020304" pitchFamily="18" charset="0"/>
                <a:cs typeface="Times New Roman" panose="02020603050405020304" pitchFamily="18" charset="0"/>
              </a:rPr>
              <a:t>4. </a:t>
            </a:r>
            <a:r>
              <a:rPr lang="ru-RU" sz="1800" b="1" dirty="0" err="1">
                <a:solidFill>
                  <a:srgbClr val="0000CC"/>
                </a:solidFill>
                <a:latin typeface="Times New Roman" panose="02020603050405020304" pitchFamily="18" charset="0"/>
                <a:cs typeface="Times New Roman" panose="02020603050405020304" pitchFamily="18" charset="0"/>
              </a:rPr>
              <a:t>Отримайте</a:t>
            </a:r>
            <a:r>
              <a:rPr lang="ru-RU" sz="1800" b="1" dirty="0">
                <a:solidFill>
                  <a:srgbClr val="0000CC"/>
                </a:solidFill>
                <a:latin typeface="Times New Roman" panose="02020603050405020304" pitchFamily="18" charset="0"/>
                <a:cs typeface="Times New Roman" panose="02020603050405020304" pitchFamily="18" charset="0"/>
              </a:rPr>
              <a:t> </a:t>
            </a:r>
            <a:r>
              <a:rPr lang="ru-RU" sz="1800" b="1" dirty="0" err="1">
                <a:solidFill>
                  <a:srgbClr val="0000CC"/>
                </a:solidFill>
                <a:latin typeface="Times New Roman" panose="02020603050405020304" pitchFamily="18" charset="0"/>
                <a:cs typeface="Times New Roman" panose="02020603050405020304" pitchFamily="18" charset="0"/>
              </a:rPr>
              <a:t>екзаменаційний</a:t>
            </a:r>
            <a:r>
              <a:rPr lang="ru-RU" sz="1800" b="1" dirty="0">
                <a:solidFill>
                  <a:srgbClr val="0000CC"/>
                </a:solidFill>
                <a:latin typeface="Times New Roman" panose="02020603050405020304" pitchFamily="18" charset="0"/>
                <a:cs typeface="Times New Roman" panose="02020603050405020304" pitchFamily="18" charset="0"/>
              </a:rPr>
              <a:t> лист.  </a:t>
            </a:r>
          </a:p>
        </p:txBody>
      </p:sp>
      <p:sp>
        <p:nvSpPr>
          <p:cNvPr id="100354" name="Заголовок 2"/>
          <p:cNvSpPr>
            <a:spLocks noGrp="1"/>
          </p:cNvSpPr>
          <p:nvPr>
            <p:ph type="title"/>
          </p:nvPr>
        </p:nvSpPr>
        <p:spPr>
          <a:xfrm>
            <a:off x="425450" y="908050"/>
            <a:ext cx="8229600" cy="649288"/>
          </a:xfrm>
        </p:spPr>
        <p:txBody>
          <a:bodyPr/>
          <a:lstStyle/>
          <a:p>
            <a:pPr algn="just"/>
            <a:r>
              <a:rPr lang="uk-UA" sz="1800" smtClean="0">
                <a:solidFill>
                  <a:srgbClr val="0000CC"/>
                </a:solidFill>
                <a:latin typeface="Times New Roman" pitchFamily="18" charset="0"/>
                <a:cs typeface="Times New Roman" pitchFamily="18" charset="0"/>
              </a:rPr>
              <a:t>      Реєстрація для складання </a:t>
            </a:r>
            <a:r>
              <a:rPr lang="uk-UA" sz="1800" b="1" smtClean="0">
                <a:solidFill>
                  <a:srgbClr val="0000CC"/>
                </a:solidFill>
                <a:latin typeface="Times New Roman" pitchFamily="18" charset="0"/>
                <a:cs typeface="Times New Roman" pitchFamily="18" charset="0"/>
              </a:rPr>
              <a:t>ЄВІ, ЄФВВ </a:t>
            </a:r>
            <a:r>
              <a:rPr lang="uk-UA" sz="1800" smtClean="0">
                <a:solidFill>
                  <a:srgbClr val="0000CC"/>
                </a:solidFill>
                <a:latin typeface="Times New Roman" pitchFamily="18" charset="0"/>
                <a:cs typeface="Times New Roman" pitchFamily="18" charset="0"/>
              </a:rPr>
              <a:t>розпочинається </a:t>
            </a:r>
            <a:r>
              <a:rPr lang="ru-RU" sz="1800" smtClean="0">
                <a:solidFill>
                  <a:srgbClr val="FF0000"/>
                </a:solidFill>
                <a:latin typeface="Times New Roman" pitchFamily="18" charset="0"/>
                <a:cs typeface="Times New Roman" pitchFamily="18" charset="0"/>
              </a:rPr>
              <a:t>з</a:t>
            </a:r>
            <a:r>
              <a:rPr lang="ru-RU" sz="1800" smtClean="0">
                <a:solidFill>
                  <a:srgbClr val="0000CC"/>
                </a:solidFill>
                <a:latin typeface="Times New Roman" pitchFamily="18" charset="0"/>
                <a:cs typeface="Times New Roman" pitchFamily="18" charset="0"/>
              </a:rPr>
              <a:t> </a:t>
            </a:r>
            <a:r>
              <a:rPr lang="uk-UA" sz="1800" b="1" u="sng" smtClean="0">
                <a:solidFill>
                  <a:srgbClr val="FF3300"/>
                </a:solidFill>
                <a:latin typeface="Times New Roman" pitchFamily="18" charset="0"/>
                <a:cs typeface="Times New Roman" pitchFamily="18" charset="0"/>
              </a:rPr>
              <a:t>07 по 29 травня </a:t>
            </a:r>
            <a:r>
              <a:rPr lang="uk-UA" sz="1800" u="sng" smtClean="0">
                <a:solidFill>
                  <a:srgbClr val="0000CC"/>
                </a:solidFill>
                <a:latin typeface="Times New Roman" pitchFamily="18" charset="0"/>
                <a:cs typeface="Times New Roman" pitchFamily="18" charset="0"/>
              </a:rPr>
              <a:t>(основний період) </a:t>
            </a:r>
            <a:r>
              <a:rPr lang="uk-UA" sz="1800" b="1" u="sng" smtClean="0">
                <a:solidFill>
                  <a:srgbClr val="FF3300"/>
                </a:solidFill>
                <a:latin typeface="Times New Roman" pitchFamily="18" charset="0"/>
                <a:cs typeface="Times New Roman" pitchFamily="18" charset="0"/>
              </a:rPr>
              <a:t>з 17 по 21 липня </a:t>
            </a:r>
            <a:r>
              <a:rPr lang="uk-UA" sz="1800" u="sng" smtClean="0">
                <a:solidFill>
                  <a:srgbClr val="0000CC"/>
                </a:solidFill>
                <a:latin typeface="Times New Roman" pitchFamily="18" charset="0"/>
                <a:cs typeface="Times New Roman" pitchFamily="18" charset="0"/>
              </a:rPr>
              <a:t>(додатковий період).</a:t>
            </a:r>
            <a:endParaRPr lang="ru-RU" sz="2000" smtClean="0">
              <a:solidFill>
                <a:srgbClr val="0000CC"/>
              </a:solidFill>
              <a:latin typeface="Times New Roman" pitchFamily="18" charset="0"/>
              <a:cs typeface="Times New Roman" pitchFamily="18" charset="0"/>
            </a:endParaRPr>
          </a:p>
        </p:txBody>
      </p:sp>
      <p:sp>
        <p:nvSpPr>
          <p:cNvPr id="100355" name="TextBox 3"/>
          <p:cNvSpPr txBox="1">
            <a:spLocks noChangeArrowheads="1"/>
          </p:cNvSpPr>
          <p:nvPr/>
        </p:nvSpPr>
        <p:spPr bwMode="auto">
          <a:xfrm>
            <a:off x="3203575" y="404813"/>
            <a:ext cx="4824413" cy="461962"/>
          </a:xfrm>
          <a:prstGeom prst="rect">
            <a:avLst/>
          </a:prstGeom>
          <a:noFill/>
          <a:ln w="9525">
            <a:noFill/>
            <a:miter lim="800000"/>
            <a:headEnd/>
            <a:tailEnd/>
          </a:ln>
        </p:spPr>
        <p:txBody>
          <a:bodyPr>
            <a:spAutoFit/>
          </a:bodyPr>
          <a:lstStyle/>
          <a:p>
            <a:pPr algn="r"/>
            <a:r>
              <a:rPr lang="uk-UA" sz="2400" b="1">
                <a:solidFill>
                  <a:srgbClr val="0000CC"/>
                </a:solidFill>
                <a:latin typeface="Times New Roman" pitchFamily="18" charset="0"/>
                <a:cs typeface="Times New Roman" pitchFamily="18" charset="0"/>
              </a:rPr>
              <a:t>Реєстрація на ЄВІ та ЄФВВ</a:t>
            </a:r>
            <a:endParaRPr lang="ru-RU" sz="2400" b="1">
              <a:solidFill>
                <a:srgbClr val="0000CC"/>
              </a:solidFill>
              <a:latin typeface="Times New Roman" pitchFamily="18" charset="0"/>
              <a:cs typeface="Times New Roman" pitchFamily="18" charset="0"/>
            </a:endParaRPr>
          </a:p>
        </p:txBody>
      </p:sp>
      <p:pic>
        <p:nvPicPr>
          <p:cNvPr id="100356" name="Picture 4"/>
          <p:cNvPicPr>
            <a:picLocks noChangeAspect="1" noChangeArrowheads="1"/>
          </p:cNvPicPr>
          <p:nvPr/>
        </p:nvPicPr>
        <p:blipFill>
          <a:blip r:embed="rId3"/>
          <a:srcRect/>
          <a:stretch>
            <a:fillRect/>
          </a:stretch>
        </p:blipFill>
        <p:spPr bwMode="auto">
          <a:xfrm>
            <a:off x="8172450" y="188913"/>
            <a:ext cx="855663" cy="974725"/>
          </a:xfrm>
          <a:prstGeom prst="rect">
            <a:avLst/>
          </a:prstGeom>
          <a:noFill/>
          <a:ln w="9525">
            <a:noFill/>
            <a:miter lim="800000"/>
            <a:headEnd/>
            <a:tailEnd/>
          </a:ln>
        </p:spPr>
      </p:pic>
      <p:sp>
        <p:nvSpPr>
          <p:cNvPr id="100357" name="TextBox 10"/>
          <p:cNvSpPr txBox="1">
            <a:spLocks noChangeArrowheads="1"/>
          </p:cNvSpPr>
          <p:nvPr/>
        </p:nvSpPr>
        <p:spPr bwMode="auto">
          <a:xfrm>
            <a:off x="482600" y="5927725"/>
            <a:ext cx="7993063" cy="647700"/>
          </a:xfrm>
          <a:prstGeom prst="rect">
            <a:avLst/>
          </a:prstGeom>
          <a:noFill/>
          <a:ln w="9525">
            <a:noFill/>
            <a:miter lim="800000"/>
            <a:headEnd/>
            <a:tailEnd/>
          </a:ln>
        </p:spPr>
        <p:txBody>
          <a:bodyPr>
            <a:spAutoFit/>
          </a:bodyPr>
          <a:lstStyle/>
          <a:p>
            <a:pPr algn="just"/>
            <a:r>
              <a:rPr lang="ru-RU">
                <a:solidFill>
                  <a:srgbClr val="0000CC"/>
                </a:solidFill>
                <a:latin typeface="Times New Roman" pitchFamily="18" charset="0"/>
                <a:cs typeface="Times New Roman" pitchFamily="18" charset="0"/>
              </a:rPr>
              <a:t>    Передбачено проведення </a:t>
            </a:r>
            <a:r>
              <a:rPr lang="ru-RU" b="1">
                <a:solidFill>
                  <a:srgbClr val="0000CC"/>
                </a:solidFill>
                <a:latin typeface="Times New Roman" pitchFamily="18" charset="0"/>
                <a:cs typeface="Times New Roman" pitchFamily="18" charset="0"/>
              </a:rPr>
              <a:t>двох сесій ЄВІ, ЄФВВ</a:t>
            </a:r>
            <a:r>
              <a:rPr lang="ru-RU">
                <a:solidFill>
                  <a:srgbClr val="0000CC"/>
                </a:solidFill>
                <a:latin typeface="Times New Roman" pitchFamily="18" charset="0"/>
                <a:cs typeface="Times New Roman" pitchFamily="18" charset="0"/>
              </a:rPr>
              <a:t>:</a:t>
            </a:r>
            <a:r>
              <a:rPr lang="ru-RU" b="1">
                <a:solidFill>
                  <a:srgbClr val="0000CC"/>
                </a:solidFill>
                <a:latin typeface="Times New Roman" pitchFamily="18" charset="0"/>
                <a:cs typeface="Times New Roman" pitchFamily="18" charset="0"/>
              </a:rPr>
              <a:t> </a:t>
            </a:r>
            <a:r>
              <a:rPr lang="ru-RU" b="1">
                <a:solidFill>
                  <a:srgbClr val="FF0000"/>
                </a:solidFill>
                <a:latin typeface="Times New Roman" pitchFamily="18" charset="0"/>
                <a:cs typeface="Times New Roman" pitchFamily="18" charset="0"/>
              </a:rPr>
              <a:t>з</a:t>
            </a:r>
            <a:r>
              <a:rPr lang="uk-UA" b="1" u="sng">
                <a:solidFill>
                  <a:srgbClr val="FF3300"/>
                </a:solidFill>
                <a:latin typeface="Times New Roman" pitchFamily="18" charset="0"/>
                <a:cs typeface="Times New Roman" pitchFamily="18" charset="0"/>
              </a:rPr>
              <a:t> 24 червня по 15 липня </a:t>
            </a:r>
            <a:r>
              <a:rPr lang="uk-UA" u="sng">
                <a:solidFill>
                  <a:srgbClr val="0000CC"/>
                </a:solidFill>
                <a:latin typeface="Times New Roman" pitchFamily="18" charset="0"/>
                <a:cs typeface="Times New Roman" pitchFamily="18" charset="0"/>
              </a:rPr>
              <a:t>(основний період) </a:t>
            </a:r>
            <a:r>
              <a:rPr lang="uk-UA" b="1" u="sng">
                <a:solidFill>
                  <a:srgbClr val="FF3300"/>
                </a:solidFill>
                <a:latin typeface="Times New Roman" pitchFamily="18" charset="0"/>
                <a:cs typeface="Times New Roman" pitchFamily="18" charset="0"/>
              </a:rPr>
              <a:t>з 31 липня по 14 серпня </a:t>
            </a:r>
            <a:r>
              <a:rPr lang="uk-UA" u="sng">
                <a:solidFill>
                  <a:srgbClr val="0000CC"/>
                </a:solidFill>
                <a:latin typeface="Times New Roman" pitchFamily="18" charset="0"/>
                <a:cs typeface="Times New Roman" pitchFamily="18" charset="0"/>
              </a:rPr>
              <a:t>(додатковий період)</a:t>
            </a:r>
            <a:r>
              <a:rPr lang="uk-UA" b="1">
                <a:solidFill>
                  <a:srgbClr val="0000CC"/>
                </a:solidFill>
                <a:latin typeface="Times New Roman" pitchFamily="18" charset="0"/>
                <a:cs typeface="Times New Roman" pitchFamily="18" charset="0"/>
              </a:rPr>
              <a:t>.</a:t>
            </a:r>
            <a:endParaRPr lang="ru-RU">
              <a:solidFill>
                <a:srgbClr val="0000CC"/>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extBox 3"/>
          <p:cNvSpPr txBox="1">
            <a:spLocks noChangeArrowheads="1"/>
          </p:cNvSpPr>
          <p:nvPr/>
        </p:nvSpPr>
        <p:spPr bwMode="auto">
          <a:xfrm>
            <a:off x="2268538" y="446088"/>
            <a:ext cx="4824412" cy="461962"/>
          </a:xfrm>
          <a:prstGeom prst="rect">
            <a:avLst/>
          </a:prstGeom>
          <a:noFill/>
          <a:ln w="9525">
            <a:noFill/>
            <a:miter lim="800000"/>
            <a:headEnd/>
            <a:tailEnd/>
          </a:ln>
        </p:spPr>
        <p:txBody>
          <a:bodyPr>
            <a:spAutoFit/>
          </a:bodyPr>
          <a:lstStyle/>
          <a:p>
            <a:pPr algn="ctr"/>
            <a:r>
              <a:rPr lang="uk-UA" sz="2400" b="1">
                <a:solidFill>
                  <a:srgbClr val="0000CC"/>
                </a:solidFill>
                <a:latin typeface="Times New Roman" pitchFamily="18" charset="0"/>
                <a:cs typeface="Times New Roman" pitchFamily="18" charset="0"/>
              </a:rPr>
              <a:t>СТРУКТУРА БЛОКУ ЄВІ</a:t>
            </a:r>
            <a:endParaRPr lang="ru-RU" sz="2400" b="1">
              <a:solidFill>
                <a:srgbClr val="0000CC"/>
              </a:solidFill>
              <a:latin typeface="Times New Roman" pitchFamily="18" charset="0"/>
              <a:cs typeface="Times New Roman" pitchFamily="18" charset="0"/>
            </a:endParaRPr>
          </a:p>
        </p:txBody>
      </p:sp>
      <p:pic>
        <p:nvPicPr>
          <p:cNvPr id="101378" name="Picture 4"/>
          <p:cNvPicPr>
            <a:picLocks noChangeAspect="1" noChangeArrowheads="1"/>
          </p:cNvPicPr>
          <p:nvPr/>
        </p:nvPicPr>
        <p:blipFill>
          <a:blip r:embed="rId3"/>
          <a:srcRect/>
          <a:stretch>
            <a:fillRect/>
          </a:stretch>
        </p:blipFill>
        <p:spPr bwMode="auto">
          <a:xfrm>
            <a:off x="8172450" y="188913"/>
            <a:ext cx="855663" cy="974725"/>
          </a:xfrm>
          <a:prstGeom prst="rect">
            <a:avLst/>
          </a:prstGeom>
          <a:noFill/>
          <a:ln w="9525">
            <a:noFill/>
            <a:miter lim="800000"/>
            <a:headEnd/>
            <a:tailEnd/>
          </a:ln>
        </p:spPr>
      </p:pic>
      <p:pic>
        <p:nvPicPr>
          <p:cNvPr id="101379" name="Рисунок 5"/>
          <p:cNvPicPr>
            <a:picLocks noChangeAspect="1"/>
          </p:cNvPicPr>
          <p:nvPr/>
        </p:nvPicPr>
        <p:blipFill>
          <a:blip r:embed="rId4"/>
          <a:srcRect l="28738" t="14999" r="8263" b="23401"/>
          <a:stretch>
            <a:fillRect/>
          </a:stretch>
        </p:blipFill>
        <p:spPr bwMode="auto">
          <a:xfrm>
            <a:off x="139700" y="1524000"/>
            <a:ext cx="8888413" cy="488791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4"/>
          <p:cNvPicPr>
            <a:picLocks noChangeAspect="1" noChangeArrowheads="1"/>
          </p:cNvPicPr>
          <p:nvPr/>
        </p:nvPicPr>
        <p:blipFill>
          <a:blip r:embed="rId2"/>
          <a:srcRect/>
          <a:stretch>
            <a:fillRect/>
          </a:stretch>
        </p:blipFill>
        <p:spPr bwMode="auto">
          <a:xfrm>
            <a:off x="8316913" y="188913"/>
            <a:ext cx="711200" cy="811212"/>
          </a:xfrm>
          <a:prstGeom prst="rect">
            <a:avLst/>
          </a:prstGeom>
          <a:noFill/>
          <a:ln w="9525">
            <a:noFill/>
            <a:miter lim="800000"/>
            <a:headEnd/>
            <a:tailEnd/>
          </a:ln>
        </p:spPr>
      </p:pic>
      <p:sp>
        <p:nvSpPr>
          <p:cNvPr id="8" name="TextBox 7"/>
          <p:cNvSpPr txBox="1"/>
          <p:nvPr/>
        </p:nvSpPr>
        <p:spPr>
          <a:xfrm>
            <a:off x="2124075" y="298450"/>
            <a:ext cx="6192838" cy="3698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r">
              <a:defRPr/>
            </a:pPr>
            <a:r>
              <a:rPr lang="ru-RU" dirty="0" err="1">
                <a:solidFill>
                  <a:srgbClr val="0000CC"/>
                </a:solidFill>
                <a:latin typeface="Times New Roman" panose="02020603050405020304" pitchFamily="18" charset="0"/>
                <a:cs typeface="Times New Roman" panose="02020603050405020304" pitchFamily="18" charset="0"/>
              </a:rPr>
              <a:t>Вступ</a:t>
            </a:r>
            <a:r>
              <a:rPr lang="ru-RU" dirty="0">
                <a:solidFill>
                  <a:srgbClr val="0000CC"/>
                </a:solidFill>
                <a:latin typeface="Times New Roman" panose="02020603050405020304" pitchFamily="18" charset="0"/>
                <a:cs typeface="Times New Roman" panose="02020603050405020304" pitchFamily="18" charset="0"/>
              </a:rPr>
              <a:t> на </a:t>
            </a:r>
            <a:r>
              <a:rPr lang="ru-RU" dirty="0" err="1">
                <a:solidFill>
                  <a:srgbClr val="0000CC"/>
                </a:solidFill>
                <a:latin typeface="Times New Roman" panose="02020603050405020304" pitchFamily="18" charset="0"/>
                <a:cs typeface="Times New Roman" panose="02020603050405020304" pitchFamily="18" charset="0"/>
              </a:rPr>
              <a:t>спеціальності</a:t>
            </a:r>
            <a:r>
              <a:rPr lang="ru-RU" dirty="0">
                <a:solidFill>
                  <a:srgbClr val="0000CC"/>
                </a:solidFill>
                <a:latin typeface="Times New Roman" panose="02020603050405020304" pitchFamily="18" charset="0"/>
                <a:cs typeface="Times New Roman" panose="02020603050405020304" pitchFamily="18" charset="0"/>
              </a:rPr>
              <a:t> на </a:t>
            </a:r>
            <a:r>
              <a:rPr lang="ru-RU" dirty="0" err="1">
                <a:solidFill>
                  <a:srgbClr val="0000CC"/>
                </a:solidFill>
                <a:latin typeface="Times New Roman" panose="02020603050405020304" pitchFamily="18" charset="0"/>
                <a:cs typeface="Times New Roman" panose="02020603050405020304" pitchFamily="18" charset="0"/>
              </a:rPr>
              <a:t>які</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непотрібно</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складати</a:t>
            </a:r>
            <a:r>
              <a:rPr lang="ru-RU" dirty="0">
                <a:solidFill>
                  <a:srgbClr val="0000CC"/>
                </a:solidFill>
                <a:latin typeface="Times New Roman" panose="02020603050405020304" pitchFamily="18" charset="0"/>
                <a:cs typeface="Times New Roman" panose="02020603050405020304" pitchFamily="18" charset="0"/>
              </a:rPr>
              <a:t> ЄФВВ</a:t>
            </a:r>
          </a:p>
        </p:txBody>
      </p:sp>
      <p:sp>
        <p:nvSpPr>
          <p:cNvPr id="2" name="Прямоугольник 1"/>
          <p:cNvSpPr/>
          <p:nvPr/>
        </p:nvSpPr>
        <p:spPr>
          <a:xfrm>
            <a:off x="395288" y="777875"/>
            <a:ext cx="8497887" cy="5264150"/>
          </a:xfrm>
          <a:prstGeom prst="rect">
            <a:avLst/>
          </a:prstGeom>
        </p:spPr>
        <p:txBody>
          <a:bodyPr>
            <a:spAutoFit/>
          </a:bodyPr>
          <a:lstStyle/>
          <a:p>
            <a:pPr algn="ctr">
              <a:defRPr/>
            </a:pPr>
            <a:r>
              <a:rPr lang="ru-RU" dirty="0">
                <a:cs typeface="+mn-cs"/>
              </a:rPr>
              <a:t>     </a:t>
            </a:r>
            <a:r>
              <a:rPr lang="ru-RU" sz="2400" dirty="0">
                <a:solidFill>
                  <a:srgbClr val="0000CC"/>
                </a:solidFill>
                <a:latin typeface="Times New Roman" panose="02020603050405020304" pitchFamily="18" charset="0"/>
                <a:cs typeface="Times New Roman" panose="02020603050405020304" pitchFamily="18" charset="0"/>
              </a:rPr>
              <a:t>Для </a:t>
            </a:r>
            <a:r>
              <a:rPr lang="ru-RU" sz="2400" dirty="0" err="1">
                <a:solidFill>
                  <a:srgbClr val="0000CC"/>
                </a:solidFill>
                <a:latin typeface="Times New Roman" panose="02020603050405020304" pitchFamily="18" charset="0"/>
                <a:cs typeface="Times New Roman" panose="02020603050405020304" pitchFamily="18" charset="0"/>
              </a:rPr>
              <a:t>вступу</a:t>
            </a:r>
            <a:r>
              <a:rPr lang="ru-RU" sz="2400" dirty="0">
                <a:solidFill>
                  <a:srgbClr val="0000CC"/>
                </a:solidFill>
                <a:latin typeface="Times New Roman" panose="02020603050405020304" pitchFamily="18" charset="0"/>
                <a:cs typeface="Times New Roman" panose="02020603050405020304" pitchFamily="18" charset="0"/>
              </a:rPr>
              <a:t> на </a:t>
            </a:r>
            <a:r>
              <a:rPr lang="ru-RU" sz="2400" dirty="0" err="1">
                <a:solidFill>
                  <a:srgbClr val="0000CC"/>
                </a:solidFill>
                <a:latin typeface="Times New Roman" panose="02020603050405020304" pitchFamily="18" charset="0"/>
                <a:cs typeface="Times New Roman" panose="02020603050405020304" pitchFamily="18" charset="0"/>
              </a:rPr>
              <a:t>спеціальності</a:t>
            </a:r>
            <a:r>
              <a:rPr lang="ru-RU" sz="2400" dirty="0">
                <a:solidFill>
                  <a:srgbClr val="0000CC"/>
                </a:solidFill>
                <a:latin typeface="Times New Roman" panose="02020603050405020304" pitchFamily="18" charset="0"/>
                <a:cs typeface="Times New Roman" panose="02020603050405020304" pitchFamily="18" charset="0"/>
              </a:rPr>
              <a:t>: </a:t>
            </a:r>
          </a:p>
          <a:p>
            <a:pPr>
              <a:defRPr/>
            </a:pPr>
            <a:r>
              <a:rPr lang="ru-RU" sz="2400" b="1" dirty="0">
                <a:solidFill>
                  <a:srgbClr val="0000CC"/>
                </a:solidFill>
                <a:latin typeface="Times New Roman" panose="02020603050405020304" pitchFamily="18" charset="0"/>
                <a:cs typeface="Times New Roman" panose="02020603050405020304" pitchFamily="18" charset="0"/>
              </a:rPr>
              <a:t>131 </a:t>
            </a:r>
            <a:r>
              <a:rPr lang="ru-RU" sz="2400" b="1" dirty="0" err="1">
                <a:solidFill>
                  <a:srgbClr val="0000CC"/>
                </a:solidFill>
                <a:latin typeface="Times New Roman" panose="02020603050405020304" pitchFamily="18" charset="0"/>
                <a:cs typeface="Times New Roman" panose="02020603050405020304" pitchFamily="18" charset="0"/>
              </a:rPr>
              <a:t>Прикладна</a:t>
            </a:r>
            <a:r>
              <a:rPr lang="ru-RU" sz="2400" b="1" dirty="0">
                <a:solidFill>
                  <a:srgbClr val="0000CC"/>
                </a:solidFill>
                <a:latin typeface="Times New Roman" panose="02020603050405020304" pitchFamily="18" charset="0"/>
                <a:cs typeface="Times New Roman" panose="02020603050405020304" pitchFamily="18" charset="0"/>
              </a:rPr>
              <a:t> </a:t>
            </a:r>
            <a:r>
              <a:rPr lang="ru-RU" sz="2400" b="1" dirty="0" err="1">
                <a:solidFill>
                  <a:srgbClr val="0000CC"/>
                </a:solidFill>
                <a:latin typeface="Times New Roman" panose="02020603050405020304" pitchFamily="18" charset="0"/>
                <a:cs typeface="Times New Roman" panose="02020603050405020304" pitchFamily="18" charset="0"/>
              </a:rPr>
              <a:t>механіка</a:t>
            </a:r>
            <a:r>
              <a:rPr lang="ru-RU" sz="2400" b="1" dirty="0">
                <a:solidFill>
                  <a:srgbClr val="0000CC"/>
                </a:solidFill>
                <a:latin typeface="Times New Roman" panose="02020603050405020304" pitchFamily="18" charset="0"/>
                <a:cs typeface="Times New Roman" panose="02020603050405020304" pitchFamily="18" charset="0"/>
              </a:rPr>
              <a:t>, </a:t>
            </a:r>
          </a:p>
          <a:p>
            <a:pPr>
              <a:defRPr/>
            </a:pPr>
            <a:r>
              <a:rPr lang="ru-RU" sz="2400" b="1" dirty="0">
                <a:solidFill>
                  <a:srgbClr val="0000CC"/>
                </a:solidFill>
                <a:latin typeface="Times New Roman" panose="02020603050405020304" pitchFamily="18" charset="0"/>
                <a:cs typeface="Times New Roman" panose="02020603050405020304" pitchFamily="18" charset="0"/>
              </a:rPr>
              <a:t>133 </a:t>
            </a:r>
            <a:r>
              <a:rPr lang="ru-RU" sz="2400" b="1" dirty="0" err="1">
                <a:solidFill>
                  <a:srgbClr val="0000CC"/>
                </a:solidFill>
                <a:latin typeface="Times New Roman" panose="02020603050405020304" pitchFamily="18" charset="0"/>
                <a:cs typeface="Times New Roman" panose="02020603050405020304" pitchFamily="18" charset="0"/>
              </a:rPr>
              <a:t>Галузеве</a:t>
            </a:r>
            <a:r>
              <a:rPr lang="ru-RU" sz="2400" b="1" dirty="0">
                <a:solidFill>
                  <a:srgbClr val="0000CC"/>
                </a:solidFill>
                <a:latin typeface="Times New Roman" panose="02020603050405020304" pitchFamily="18" charset="0"/>
                <a:cs typeface="Times New Roman" panose="02020603050405020304" pitchFamily="18" charset="0"/>
              </a:rPr>
              <a:t> </a:t>
            </a:r>
            <a:r>
              <a:rPr lang="ru-RU" sz="2400" b="1" dirty="0" err="1">
                <a:solidFill>
                  <a:srgbClr val="0000CC"/>
                </a:solidFill>
                <a:latin typeface="Times New Roman" panose="02020603050405020304" pitchFamily="18" charset="0"/>
                <a:cs typeface="Times New Roman" panose="02020603050405020304" pitchFamily="18" charset="0"/>
              </a:rPr>
              <a:t>машинобудування</a:t>
            </a:r>
            <a:r>
              <a:rPr lang="ru-RU" sz="2400" b="1" dirty="0">
                <a:solidFill>
                  <a:srgbClr val="0000CC"/>
                </a:solidFill>
                <a:latin typeface="Times New Roman" panose="02020603050405020304" pitchFamily="18" charset="0"/>
                <a:cs typeface="Times New Roman" panose="02020603050405020304" pitchFamily="18" charset="0"/>
              </a:rPr>
              <a:t>, </a:t>
            </a:r>
          </a:p>
          <a:p>
            <a:pPr>
              <a:defRPr/>
            </a:pPr>
            <a:r>
              <a:rPr lang="ru-RU" sz="2400" b="1" dirty="0">
                <a:solidFill>
                  <a:srgbClr val="0000CC"/>
                </a:solidFill>
                <a:latin typeface="Times New Roman" panose="02020603050405020304" pitchFamily="18" charset="0"/>
                <a:cs typeface="Times New Roman" panose="02020603050405020304" pitchFamily="18" charset="0"/>
              </a:rPr>
              <a:t>136 </a:t>
            </a:r>
            <a:r>
              <a:rPr lang="ru-RU" sz="2400" b="1" dirty="0" err="1">
                <a:solidFill>
                  <a:srgbClr val="0000CC"/>
                </a:solidFill>
                <a:latin typeface="Times New Roman" panose="02020603050405020304" pitchFamily="18" charset="0"/>
                <a:cs typeface="Times New Roman" panose="02020603050405020304" pitchFamily="18" charset="0"/>
              </a:rPr>
              <a:t>Металургія</a:t>
            </a:r>
            <a:r>
              <a:rPr lang="ru-RU" sz="2400" b="1" dirty="0">
                <a:solidFill>
                  <a:srgbClr val="0000CC"/>
                </a:solidFill>
                <a:latin typeface="Times New Roman" panose="02020603050405020304" pitchFamily="18" charset="0"/>
                <a:cs typeface="Times New Roman" panose="02020603050405020304" pitchFamily="18" charset="0"/>
              </a:rPr>
              <a:t>, </a:t>
            </a:r>
          </a:p>
          <a:p>
            <a:pPr marL="538163" indent="-538163">
              <a:defRPr/>
            </a:pPr>
            <a:r>
              <a:rPr lang="ru-RU" sz="2400" b="1" dirty="0">
                <a:solidFill>
                  <a:srgbClr val="0000CC"/>
                </a:solidFill>
                <a:latin typeface="Times New Roman" panose="02020603050405020304" pitchFamily="18" charset="0"/>
                <a:cs typeface="Times New Roman" panose="02020603050405020304" pitchFamily="18" charset="0"/>
              </a:rPr>
              <a:t>141 </a:t>
            </a:r>
            <a:r>
              <a:rPr lang="ru-RU" sz="2400" b="1" dirty="0" err="1">
                <a:solidFill>
                  <a:srgbClr val="0000CC"/>
                </a:solidFill>
                <a:latin typeface="Times New Roman" panose="02020603050405020304" pitchFamily="18" charset="0"/>
                <a:cs typeface="Times New Roman" panose="02020603050405020304" pitchFamily="18" charset="0"/>
              </a:rPr>
              <a:t>Електроенергетика</a:t>
            </a:r>
            <a:r>
              <a:rPr lang="ru-RU" sz="2400" b="1" dirty="0">
                <a:solidFill>
                  <a:srgbClr val="0000CC"/>
                </a:solidFill>
                <a:latin typeface="Times New Roman" panose="02020603050405020304" pitchFamily="18" charset="0"/>
                <a:cs typeface="Times New Roman" panose="02020603050405020304" pitchFamily="18" charset="0"/>
              </a:rPr>
              <a:t>, </a:t>
            </a:r>
            <a:r>
              <a:rPr lang="ru-RU" sz="2400" b="1" dirty="0" err="1">
                <a:solidFill>
                  <a:srgbClr val="0000CC"/>
                </a:solidFill>
                <a:latin typeface="Times New Roman" panose="02020603050405020304" pitchFamily="18" charset="0"/>
                <a:cs typeface="Times New Roman" panose="02020603050405020304" pitchFamily="18" charset="0"/>
              </a:rPr>
              <a:t>електротехніка</a:t>
            </a:r>
            <a:r>
              <a:rPr lang="ru-RU" sz="2400" b="1" dirty="0">
                <a:solidFill>
                  <a:srgbClr val="0000CC"/>
                </a:solidFill>
                <a:latin typeface="Times New Roman" panose="02020603050405020304" pitchFamily="18" charset="0"/>
                <a:cs typeface="Times New Roman" panose="02020603050405020304" pitchFamily="18" charset="0"/>
              </a:rPr>
              <a:t> та </a:t>
            </a:r>
            <a:r>
              <a:rPr lang="ru-RU" sz="2400" b="1" dirty="0" err="1">
                <a:solidFill>
                  <a:srgbClr val="0000CC"/>
                </a:solidFill>
                <a:latin typeface="Times New Roman" panose="02020603050405020304" pitchFamily="18" charset="0"/>
                <a:cs typeface="Times New Roman" panose="02020603050405020304" pitchFamily="18" charset="0"/>
              </a:rPr>
              <a:t>електромеханіка</a:t>
            </a:r>
            <a:r>
              <a:rPr lang="ru-RU" sz="2400" b="1" dirty="0">
                <a:solidFill>
                  <a:srgbClr val="0000CC"/>
                </a:solidFill>
                <a:latin typeface="Times New Roman" panose="02020603050405020304" pitchFamily="18" charset="0"/>
                <a:cs typeface="Times New Roman" panose="02020603050405020304" pitchFamily="18" charset="0"/>
              </a:rPr>
              <a:t>, </a:t>
            </a:r>
          </a:p>
          <a:p>
            <a:pPr marL="538163" indent="-538163">
              <a:tabLst>
                <a:tab pos="538163" algn="l"/>
              </a:tabLst>
              <a:defRPr/>
            </a:pPr>
            <a:r>
              <a:rPr lang="ru-RU" sz="2400" b="1" dirty="0">
                <a:solidFill>
                  <a:srgbClr val="0000CC"/>
                </a:solidFill>
                <a:latin typeface="Times New Roman" panose="02020603050405020304" pitchFamily="18" charset="0"/>
                <a:cs typeface="Times New Roman" panose="02020603050405020304" pitchFamily="18" charset="0"/>
              </a:rPr>
              <a:t>174 </a:t>
            </a:r>
            <a:r>
              <a:rPr lang="ru-RU" sz="2400" b="1" dirty="0" err="1">
                <a:solidFill>
                  <a:srgbClr val="0000CC"/>
                </a:solidFill>
                <a:latin typeface="Times New Roman" panose="02020603050405020304" pitchFamily="18" charset="0"/>
                <a:cs typeface="Times New Roman" panose="02020603050405020304" pitchFamily="18" charset="0"/>
              </a:rPr>
              <a:t>Автоматизація</a:t>
            </a:r>
            <a:r>
              <a:rPr lang="ru-RU" sz="2400" b="1" dirty="0">
                <a:solidFill>
                  <a:srgbClr val="0000CC"/>
                </a:solidFill>
                <a:latin typeface="Times New Roman" panose="02020603050405020304" pitchFamily="18" charset="0"/>
                <a:cs typeface="Times New Roman" panose="02020603050405020304" pitchFamily="18" charset="0"/>
              </a:rPr>
              <a:t> та </a:t>
            </a:r>
            <a:r>
              <a:rPr lang="ru-RU" sz="2400" b="1" dirty="0" err="1">
                <a:solidFill>
                  <a:srgbClr val="0000CC"/>
                </a:solidFill>
                <a:latin typeface="Times New Roman" panose="02020603050405020304" pitchFamily="18" charset="0"/>
                <a:cs typeface="Times New Roman" panose="02020603050405020304" pitchFamily="18" charset="0"/>
              </a:rPr>
              <a:t>комп’ютерно-інтегровані</a:t>
            </a:r>
            <a:r>
              <a:rPr lang="ru-RU" sz="2400" b="1" dirty="0">
                <a:solidFill>
                  <a:srgbClr val="0000CC"/>
                </a:solidFill>
                <a:latin typeface="Times New Roman" panose="02020603050405020304" pitchFamily="18" charset="0"/>
                <a:cs typeface="Times New Roman" panose="02020603050405020304" pitchFamily="18" charset="0"/>
              </a:rPr>
              <a:t> </a:t>
            </a:r>
            <a:r>
              <a:rPr lang="ru-RU" sz="2400" b="1" dirty="0" err="1">
                <a:solidFill>
                  <a:srgbClr val="0000CC"/>
                </a:solidFill>
                <a:latin typeface="Times New Roman" panose="02020603050405020304" pitchFamily="18" charset="0"/>
                <a:cs typeface="Times New Roman" panose="02020603050405020304" pitchFamily="18" charset="0"/>
              </a:rPr>
              <a:t>технології</a:t>
            </a:r>
            <a:r>
              <a:rPr lang="ru-RU" sz="2400" b="1" dirty="0">
                <a:solidFill>
                  <a:srgbClr val="0000CC"/>
                </a:solidFill>
                <a:latin typeface="Times New Roman" panose="02020603050405020304" pitchFamily="18" charset="0"/>
                <a:cs typeface="Times New Roman" panose="02020603050405020304" pitchFamily="18" charset="0"/>
              </a:rPr>
              <a:t> та </a:t>
            </a:r>
            <a:r>
              <a:rPr lang="ru-RU" sz="2400" b="1" dirty="0" err="1">
                <a:solidFill>
                  <a:srgbClr val="0000CC"/>
                </a:solidFill>
                <a:latin typeface="Times New Roman" panose="02020603050405020304" pitchFamily="18" charset="0"/>
                <a:cs typeface="Times New Roman" panose="02020603050405020304" pitchFamily="18" charset="0"/>
              </a:rPr>
              <a:t>робототехніка</a:t>
            </a:r>
            <a:r>
              <a:rPr lang="ru-RU" sz="2400" b="1" dirty="0">
                <a:solidFill>
                  <a:srgbClr val="0000CC"/>
                </a:solidFill>
                <a:latin typeface="Times New Roman" panose="02020603050405020304" pitchFamily="18" charset="0"/>
                <a:cs typeface="Times New Roman" panose="02020603050405020304" pitchFamily="18" charset="0"/>
              </a:rPr>
              <a:t>, </a:t>
            </a:r>
          </a:p>
          <a:p>
            <a:pPr>
              <a:defRPr/>
            </a:pPr>
            <a:r>
              <a:rPr lang="ru-RU" sz="2400" b="1" dirty="0">
                <a:solidFill>
                  <a:srgbClr val="0000CC"/>
                </a:solidFill>
                <a:latin typeface="Times New Roman" panose="02020603050405020304" pitchFamily="18" charset="0"/>
                <a:cs typeface="Times New Roman" panose="02020603050405020304" pitchFamily="18" charset="0"/>
              </a:rPr>
              <a:t>232 </a:t>
            </a:r>
            <a:r>
              <a:rPr lang="ru-RU" sz="2400" b="1" dirty="0" err="1">
                <a:solidFill>
                  <a:srgbClr val="0000CC"/>
                </a:solidFill>
                <a:latin typeface="Times New Roman" panose="02020603050405020304" pitchFamily="18" charset="0"/>
                <a:cs typeface="Times New Roman" panose="02020603050405020304" pitchFamily="18" charset="0"/>
              </a:rPr>
              <a:t>Соціальне</a:t>
            </a:r>
            <a:r>
              <a:rPr lang="ru-RU" sz="2400" b="1" dirty="0">
                <a:solidFill>
                  <a:srgbClr val="0000CC"/>
                </a:solidFill>
                <a:latin typeface="Times New Roman" panose="02020603050405020304" pitchFamily="18" charset="0"/>
                <a:cs typeface="Times New Roman" panose="02020603050405020304" pitchFamily="18" charset="0"/>
              </a:rPr>
              <a:t> </a:t>
            </a:r>
            <a:r>
              <a:rPr lang="ru-RU" sz="2400" b="1" dirty="0" err="1">
                <a:solidFill>
                  <a:srgbClr val="0000CC"/>
                </a:solidFill>
                <a:latin typeface="Times New Roman" panose="02020603050405020304" pitchFamily="18" charset="0"/>
                <a:cs typeface="Times New Roman" panose="02020603050405020304" pitchFamily="18" charset="0"/>
              </a:rPr>
              <a:t>забезпечення</a:t>
            </a:r>
            <a:r>
              <a:rPr lang="ru-RU" sz="2400" b="1" dirty="0">
                <a:solidFill>
                  <a:srgbClr val="0000CC"/>
                </a:solidFill>
                <a:latin typeface="Times New Roman" panose="02020603050405020304" pitchFamily="18" charset="0"/>
                <a:cs typeface="Times New Roman" panose="02020603050405020304" pitchFamily="18" charset="0"/>
              </a:rPr>
              <a:t>, </a:t>
            </a:r>
          </a:p>
          <a:p>
            <a:pPr>
              <a:defRPr/>
            </a:pPr>
            <a:r>
              <a:rPr lang="ru-RU" sz="2400" b="1" dirty="0">
                <a:solidFill>
                  <a:srgbClr val="0000CC"/>
                </a:solidFill>
                <a:latin typeface="Times New Roman" panose="02020603050405020304" pitchFamily="18" charset="0"/>
                <a:cs typeface="Times New Roman" panose="02020603050405020304" pitchFamily="18" charset="0"/>
              </a:rPr>
              <a:t>102 </a:t>
            </a:r>
            <a:r>
              <a:rPr lang="ru-RU" sz="2400" b="1" dirty="0" err="1">
                <a:solidFill>
                  <a:srgbClr val="0000CC"/>
                </a:solidFill>
                <a:latin typeface="Times New Roman" panose="02020603050405020304" pitchFamily="18" charset="0"/>
                <a:cs typeface="Times New Roman" panose="02020603050405020304" pitchFamily="18" charset="0"/>
              </a:rPr>
              <a:t>Хімія</a:t>
            </a:r>
            <a:r>
              <a:rPr lang="ru-RU" sz="2400" b="1" dirty="0">
                <a:solidFill>
                  <a:srgbClr val="0000CC"/>
                </a:solidFill>
                <a:latin typeface="Times New Roman" panose="02020603050405020304" pitchFamily="18" charset="0"/>
                <a:cs typeface="Times New Roman" panose="02020603050405020304" pitchFamily="18" charset="0"/>
              </a:rPr>
              <a:t>.</a:t>
            </a:r>
            <a:endParaRPr lang="ru-RU" sz="2400" dirty="0">
              <a:solidFill>
                <a:srgbClr val="0000CC"/>
              </a:solidFill>
              <a:latin typeface="Times New Roman" panose="02020603050405020304" pitchFamily="18" charset="0"/>
              <a:cs typeface="Times New Roman" panose="02020603050405020304" pitchFamily="18" charset="0"/>
            </a:endParaRPr>
          </a:p>
          <a:p>
            <a:pPr algn="ctr">
              <a:defRPr/>
            </a:pPr>
            <a:r>
              <a:rPr lang="ru-RU" sz="2400" dirty="0" err="1">
                <a:solidFill>
                  <a:srgbClr val="0000CC"/>
                </a:solidFill>
                <a:latin typeface="Times New Roman" panose="02020603050405020304" pitchFamily="18" charset="0"/>
                <a:cs typeface="Times New Roman" panose="02020603050405020304" pitchFamily="18" charset="0"/>
              </a:rPr>
              <a:t>Зараховуються</a:t>
            </a:r>
            <a:r>
              <a:rPr lang="ru-RU" sz="2400" dirty="0">
                <a:solidFill>
                  <a:srgbClr val="0000CC"/>
                </a:solidFill>
                <a:latin typeface="Times New Roman" panose="02020603050405020304" pitchFamily="18" charset="0"/>
                <a:cs typeface="Times New Roman" panose="02020603050405020304" pitchFamily="18" charset="0"/>
              </a:rPr>
              <a:t>:</a:t>
            </a:r>
          </a:p>
          <a:p>
            <a:pPr>
              <a:defRPr/>
            </a:pPr>
            <a:r>
              <a:rPr lang="ru-RU" sz="2400" dirty="0">
                <a:solidFill>
                  <a:srgbClr val="0000CC"/>
                </a:solidFill>
                <a:latin typeface="Times New Roman" panose="02020603050405020304" pitchFamily="18" charset="0"/>
                <a:cs typeface="Times New Roman" panose="02020603050405020304" pitchFamily="18" charset="0"/>
              </a:rPr>
              <a:t>- </a:t>
            </a:r>
            <a:r>
              <a:rPr lang="ru-RU" sz="2400" dirty="0" err="1">
                <a:solidFill>
                  <a:srgbClr val="0000CC"/>
                </a:solidFill>
                <a:latin typeface="Times New Roman" panose="02020603050405020304" pitchFamily="18" charset="0"/>
                <a:cs typeface="Times New Roman" panose="02020603050405020304" pitchFamily="18" charset="0"/>
              </a:rPr>
              <a:t>результати</a:t>
            </a:r>
            <a:r>
              <a:rPr lang="ru-RU" sz="2400" dirty="0">
                <a:solidFill>
                  <a:srgbClr val="0000CC"/>
                </a:solidFill>
                <a:latin typeface="Times New Roman" panose="02020603050405020304" pitchFamily="18" charset="0"/>
                <a:cs typeface="Times New Roman" panose="02020603050405020304" pitchFamily="18" charset="0"/>
              </a:rPr>
              <a:t> ЄВІ;</a:t>
            </a:r>
          </a:p>
          <a:p>
            <a:pPr>
              <a:defRPr/>
            </a:pPr>
            <a:r>
              <a:rPr lang="ru-RU" sz="2400" dirty="0">
                <a:solidFill>
                  <a:srgbClr val="0000CC"/>
                </a:solidFill>
                <a:latin typeface="Times New Roman" panose="02020603050405020304" pitchFamily="18" charset="0"/>
                <a:cs typeface="Times New Roman" panose="02020603050405020304" pitchFamily="18" charset="0"/>
              </a:rPr>
              <a:t>- результат </a:t>
            </a:r>
            <a:r>
              <a:rPr lang="ru-RU" sz="2400" dirty="0" err="1">
                <a:solidFill>
                  <a:srgbClr val="0000CC"/>
                </a:solidFill>
                <a:latin typeface="Times New Roman" panose="02020603050405020304" pitchFamily="18" charset="0"/>
                <a:cs typeface="Times New Roman" panose="02020603050405020304" pitchFamily="18" charset="0"/>
              </a:rPr>
              <a:t>фахового</a:t>
            </a:r>
            <a:r>
              <a:rPr lang="ru-RU" sz="2400" dirty="0">
                <a:solidFill>
                  <a:srgbClr val="0000CC"/>
                </a:solidFill>
                <a:latin typeface="Times New Roman" panose="02020603050405020304" pitchFamily="18" charset="0"/>
                <a:cs typeface="Times New Roman" panose="02020603050405020304" pitchFamily="18" charset="0"/>
              </a:rPr>
              <a:t> </a:t>
            </a:r>
            <a:r>
              <a:rPr lang="ru-RU" sz="2400" dirty="0" err="1">
                <a:solidFill>
                  <a:srgbClr val="0000CC"/>
                </a:solidFill>
                <a:latin typeface="Times New Roman" panose="02020603050405020304" pitchFamily="18" charset="0"/>
                <a:cs typeface="Times New Roman" panose="02020603050405020304" pitchFamily="18" charset="0"/>
              </a:rPr>
              <a:t>іспиту</a:t>
            </a:r>
            <a:r>
              <a:rPr lang="ru-RU" sz="2400" dirty="0">
                <a:solidFill>
                  <a:srgbClr val="0000CC"/>
                </a:solidFill>
                <a:latin typeface="Times New Roman" panose="02020603050405020304" pitchFamily="18" charset="0"/>
                <a:cs typeface="Times New Roman" panose="02020603050405020304" pitchFamily="18" charset="0"/>
              </a:rPr>
              <a:t>, </a:t>
            </a:r>
            <a:r>
              <a:rPr lang="ru-RU" sz="2400" dirty="0" err="1">
                <a:solidFill>
                  <a:srgbClr val="0000CC"/>
                </a:solidFill>
                <a:latin typeface="Times New Roman" panose="02020603050405020304" pitchFamily="18" charset="0"/>
                <a:cs typeface="Times New Roman" panose="02020603050405020304" pitchFamily="18" charset="0"/>
              </a:rPr>
              <a:t>якій</a:t>
            </a:r>
            <a:r>
              <a:rPr lang="ru-RU" sz="2400" dirty="0">
                <a:solidFill>
                  <a:srgbClr val="0000CC"/>
                </a:solidFill>
                <a:latin typeface="Times New Roman" panose="02020603050405020304" pitchFamily="18" charset="0"/>
                <a:cs typeface="Times New Roman" panose="02020603050405020304" pitchFamily="18" charset="0"/>
              </a:rPr>
              <a:t> </a:t>
            </a:r>
            <a:r>
              <a:rPr lang="ru-RU" sz="2400" dirty="0" err="1">
                <a:solidFill>
                  <a:srgbClr val="0000CC"/>
                </a:solidFill>
                <a:latin typeface="Times New Roman" panose="02020603050405020304" pitchFamily="18" charset="0"/>
                <a:cs typeface="Times New Roman" panose="02020603050405020304" pitchFamily="18" charset="0"/>
              </a:rPr>
              <a:t>складається</a:t>
            </a:r>
            <a:r>
              <a:rPr lang="ru-RU" sz="2400" dirty="0">
                <a:solidFill>
                  <a:srgbClr val="0000CC"/>
                </a:solidFill>
                <a:latin typeface="Times New Roman" panose="02020603050405020304" pitchFamily="18" charset="0"/>
                <a:cs typeface="Times New Roman" panose="02020603050405020304" pitchFamily="18" charset="0"/>
              </a:rPr>
              <a:t> в ДДМА;</a:t>
            </a:r>
          </a:p>
          <a:p>
            <a:pPr>
              <a:defRPr/>
            </a:pPr>
            <a:r>
              <a:rPr lang="ru-RU" sz="2400" dirty="0">
                <a:solidFill>
                  <a:srgbClr val="0000CC"/>
                </a:solidFill>
                <a:latin typeface="Times New Roman" panose="02020603050405020304" pitchFamily="18" charset="0"/>
                <a:cs typeface="Times New Roman" panose="02020603050405020304" pitchFamily="18" charset="0"/>
              </a:rPr>
              <a:t>- результат </a:t>
            </a:r>
            <a:r>
              <a:rPr lang="ru-RU" sz="2400" dirty="0" err="1">
                <a:solidFill>
                  <a:srgbClr val="0000CC"/>
                </a:solidFill>
                <a:latin typeface="Times New Roman" panose="02020603050405020304" pitchFamily="18" charset="0"/>
                <a:cs typeface="Times New Roman" panose="02020603050405020304" pitchFamily="18" charset="0"/>
              </a:rPr>
              <a:t>розгляду</a:t>
            </a:r>
            <a:r>
              <a:rPr lang="ru-RU" sz="2400" dirty="0">
                <a:solidFill>
                  <a:srgbClr val="0000CC"/>
                </a:solidFill>
                <a:latin typeface="Times New Roman" panose="02020603050405020304" pitchFamily="18" charset="0"/>
                <a:cs typeface="Times New Roman" panose="02020603050405020304" pitchFamily="18" charset="0"/>
              </a:rPr>
              <a:t> </a:t>
            </a:r>
            <a:r>
              <a:rPr lang="ru-RU" sz="2400" dirty="0" err="1">
                <a:solidFill>
                  <a:srgbClr val="0000CC"/>
                </a:solidFill>
                <a:latin typeface="Times New Roman" panose="02020603050405020304" pitchFamily="18" charset="0"/>
                <a:cs typeface="Times New Roman" panose="02020603050405020304" pitchFamily="18" charset="0"/>
              </a:rPr>
              <a:t>мотиваційного</a:t>
            </a:r>
            <a:r>
              <a:rPr lang="ru-RU" sz="2400" dirty="0">
                <a:solidFill>
                  <a:srgbClr val="0000CC"/>
                </a:solidFill>
                <a:latin typeface="Times New Roman" panose="02020603050405020304" pitchFamily="18" charset="0"/>
                <a:cs typeface="Times New Roman" panose="02020603050405020304" pitchFamily="18" charset="0"/>
              </a:rPr>
              <a:t> листа</a:t>
            </a:r>
            <a:r>
              <a:rPr lang="ru-RU" sz="2000" dirty="0">
                <a:solidFill>
                  <a:srgbClr val="0000CC"/>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4"/>
          <p:cNvPicPr>
            <a:picLocks noChangeAspect="1" noChangeArrowheads="1"/>
          </p:cNvPicPr>
          <p:nvPr/>
        </p:nvPicPr>
        <p:blipFill>
          <a:blip r:embed="rId2"/>
          <a:srcRect/>
          <a:stretch>
            <a:fillRect/>
          </a:stretch>
        </p:blipFill>
        <p:spPr bwMode="auto">
          <a:xfrm>
            <a:off x="8172450" y="188913"/>
            <a:ext cx="855663" cy="974725"/>
          </a:xfrm>
          <a:prstGeom prst="rect">
            <a:avLst/>
          </a:prstGeom>
          <a:noFill/>
          <a:ln w="9525">
            <a:noFill/>
            <a:miter lim="800000"/>
            <a:headEnd/>
            <a:tailEnd/>
          </a:ln>
        </p:spPr>
      </p:pic>
      <p:sp>
        <p:nvSpPr>
          <p:cNvPr id="6" name="TextBox 5"/>
          <p:cNvSpPr txBox="1"/>
          <p:nvPr/>
        </p:nvSpPr>
        <p:spPr>
          <a:xfrm>
            <a:off x="5724525" y="303213"/>
            <a:ext cx="2505075" cy="30797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ru-RU" sz="1400" dirty="0" err="1">
                <a:solidFill>
                  <a:srgbClr val="0000CC"/>
                </a:solidFill>
                <a:latin typeface="Times New Roman" panose="02020603050405020304" pitchFamily="18" charset="0"/>
                <a:cs typeface="Times New Roman" panose="02020603050405020304" pitchFamily="18" charset="0"/>
              </a:rPr>
              <a:t>Мотиваційний</a:t>
            </a:r>
            <a:r>
              <a:rPr lang="ru-RU" sz="1400" dirty="0">
                <a:solidFill>
                  <a:srgbClr val="0000CC"/>
                </a:solidFill>
                <a:latin typeface="Times New Roman" panose="02020603050405020304" pitchFamily="18" charset="0"/>
                <a:cs typeface="Times New Roman" panose="02020603050405020304" pitchFamily="18" charset="0"/>
              </a:rPr>
              <a:t> лист</a:t>
            </a:r>
          </a:p>
        </p:txBody>
      </p:sp>
      <p:sp>
        <p:nvSpPr>
          <p:cNvPr id="104451" name="TextBox 6"/>
          <p:cNvSpPr txBox="1">
            <a:spLocks noChangeArrowheads="1"/>
          </p:cNvSpPr>
          <p:nvPr/>
        </p:nvSpPr>
        <p:spPr bwMode="auto">
          <a:xfrm>
            <a:off x="323850" y="1052513"/>
            <a:ext cx="8461375" cy="5016500"/>
          </a:xfrm>
          <a:prstGeom prst="rect">
            <a:avLst/>
          </a:prstGeom>
          <a:noFill/>
          <a:ln w="9525">
            <a:noFill/>
            <a:miter lim="800000"/>
            <a:headEnd/>
            <a:tailEnd/>
          </a:ln>
        </p:spPr>
        <p:txBody>
          <a:bodyPr>
            <a:spAutoFit/>
          </a:bodyPr>
          <a:lstStyle/>
          <a:p>
            <a:pPr algn="just"/>
            <a:r>
              <a:rPr lang="uk-UA">
                <a:solidFill>
                  <a:srgbClr val="0000CC"/>
                </a:solidFill>
                <a:latin typeface="Times New Roman" pitchFamily="18" charset="0"/>
                <a:cs typeface="Times New Roman" pitchFamily="18" charset="0"/>
              </a:rPr>
              <a:t>        </a:t>
            </a:r>
            <a:r>
              <a:rPr lang="uk-UA" sz="2000">
                <a:solidFill>
                  <a:srgbClr val="0000CC"/>
                </a:solidFill>
                <a:latin typeface="Times New Roman" pitchFamily="18" charset="0"/>
                <a:cs typeface="Times New Roman" pitchFamily="18" charset="0"/>
              </a:rPr>
              <a:t>Обов’язковою умовою вступу в 2024 році до закладів вищої освіти України, в тому числі і до ДДМА на всі спеціальності та освітні програми, є подання кожним вступником </a:t>
            </a:r>
            <a:r>
              <a:rPr lang="uk-UA" sz="2000" b="1">
                <a:solidFill>
                  <a:srgbClr val="0000CC"/>
                </a:solidFill>
                <a:latin typeface="Times New Roman" pitchFamily="18" charset="0"/>
                <a:cs typeface="Times New Roman" pitchFamily="18" charset="0"/>
              </a:rPr>
              <a:t>мотиваційного листа</a:t>
            </a:r>
            <a:r>
              <a:rPr lang="uk-UA" sz="2000">
                <a:solidFill>
                  <a:srgbClr val="0000CC"/>
                </a:solidFill>
                <a:latin typeface="Times New Roman" pitchFamily="18" charset="0"/>
                <a:cs typeface="Times New Roman" pitchFamily="18" charset="0"/>
              </a:rPr>
              <a:t>. </a:t>
            </a:r>
          </a:p>
          <a:p>
            <a:pPr algn="just"/>
            <a:endParaRPr lang="uk-UA" sz="2000">
              <a:solidFill>
                <a:srgbClr val="0000CC"/>
              </a:solidFill>
              <a:latin typeface="Times New Roman" pitchFamily="18" charset="0"/>
              <a:cs typeface="Times New Roman" pitchFamily="18" charset="0"/>
            </a:endParaRPr>
          </a:p>
          <a:p>
            <a:pPr algn="just"/>
            <a:r>
              <a:rPr lang="ru-RU" sz="2000" b="1">
                <a:solidFill>
                  <a:srgbClr val="0000CC"/>
                </a:solidFill>
                <a:latin typeface="Times New Roman" pitchFamily="18" charset="0"/>
                <a:cs typeface="Times New Roman" pitchFamily="18" charset="0"/>
              </a:rPr>
              <a:t>        Мотиваційний лист </a:t>
            </a:r>
            <a:r>
              <a:rPr lang="ru-RU" sz="2000">
                <a:solidFill>
                  <a:srgbClr val="0000CC"/>
                </a:solidFill>
                <a:latin typeface="Times New Roman" pitchFamily="18" charset="0"/>
                <a:cs typeface="Times New Roman" pitchFamily="18" charset="0"/>
              </a:rPr>
              <a:t>– це документ, що складається і подається вступником до закладу вищої освіти, у якому пояснюються причини, через які вступник вважає себе найкращим кандидатом для вступу на відповідну навчальну програму. Підготовка такого листа вимагає детального дослідження вступником загального академічного середовища ЗВО та різних освітніх програм.</a:t>
            </a:r>
          </a:p>
          <a:p>
            <a:pPr algn="just"/>
            <a:endParaRPr lang="ru-RU" sz="2000">
              <a:solidFill>
                <a:srgbClr val="0000CC"/>
              </a:solidFill>
              <a:latin typeface="Times New Roman" pitchFamily="18" charset="0"/>
              <a:cs typeface="Times New Roman" pitchFamily="18" charset="0"/>
            </a:endParaRPr>
          </a:p>
          <a:p>
            <a:pPr algn="just"/>
            <a:r>
              <a:rPr lang="uk-UA" sz="2000" b="1">
                <a:solidFill>
                  <a:srgbClr val="0000CC"/>
                </a:solidFill>
                <a:latin typeface="Times New Roman" pitchFamily="18" charset="0"/>
                <a:cs typeface="Times New Roman" pitchFamily="18" charset="0"/>
              </a:rPr>
              <a:t>        Кількість поданих заяв, відповідають кількості мотиваційних листів. </a:t>
            </a:r>
          </a:p>
          <a:p>
            <a:pPr algn="just"/>
            <a:endParaRPr lang="uk-UA" sz="2000" b="1">
              <a:solidFill>
                <a:srgbClr val="0000CC"/>
              </a:solidFill>
              <a:latin typeface="Times New Roman" pitchFamily="18" charset="0"/>
              <a:cs typeface="Times New Roman" pitchFamily="18" charset="0"/>
            </a:endParaRPr>
          </a:p>
          <a:p>
            <a:pPr algn="just"/>
            <a:r>
              <a:rPr lang="uk-UA" sz="2000">
                <a:solidFill>
                  <a:srgbClr val="0000CC"/>
                </a:solidFill>
                <a:latin typeface="Times New Roman" pitchFamily="18" charset="0"/>
                <a:cs typeface="Times New Roman" pitchFamily="18" charset="0"/>
              </a:rPr>
              <a:t>        Правила написання та вимоги до мотиваційного листа розміщено в правилах прийому та веб-сайті ДДМА.</a:t>
            </a:r>
            <a:endParaRPr lang="ru-RU">
              <a:solidFill>
                <a:srgbClr val="0000CC"/>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3"/>
          <p:cNvSpPr>
            <a:spLocks noGrp="1" noChangeArrowheads="1"/>
          </p:cNvSpPr>
          <p:nvPr>
            <p:ph idx="1"/>
          </p:nvPr>
        </p:nvSpPr>
        <p:spPr>
          <a:xfrm>
            <a:off x="395288" y="1052513"/>
            <a:ext cx="8353425" cy="5616575"/>
          </a:xfrm>
        </p:spPr>
        <p:txBody>
          <a:bodyPr/>
          <a:lstStyle/>
          <a:p>
            <a:pPr marL="0" indent="0" algn="just">
              <a:buFontTx/>
              <a:buNone/>
            </a:pPr>
            <a:r>
              <a:rPr lang="uk-UA" sz="2000" b="1" u="sng" smtClean="0">
                <a:solidFill>
                  <a:srgbClr val="FF3300"/>
                </a:solidFill>
                <a:latin typeface="Times New Roman" pitchFamily="18" charset="0"/>
                <a:cs typeface="Times New Roman" pitchFamily="18" charset="0"/>
              </a:rPr>
              <a:t>01 липня</a:t>
            </a:r>
            <a:r>
              <a:rPr lang="uk-UA" sz="2000" b="1" smtClean="0">
                <a:solidFill>
                  <a:srgbClr val="FF3300"/>
                </a:solidFill>
                <a:latin typeface="Times New Roman" pitchFamily="18" charset="0"/>
                <a:cs typeface="Times New Roman" pitchFamily="18" charset="0"/>
              </a:rPr>
              <a:t> </a:t>
            </a:r>
            <a:r>
              <a:rPr lang="uk-UA" sz="2000" b="1" smtClean="0">
                <a:solidFill>
                  <a:srgbClr val="0000CC"/>
                </a:solidFill>
                <a:latin typeface="Times New Roman" pitchFamily="18" charset="0"/>
                <a:cs typeface="Times New Roman" pitchFamily="18" charset="0"/>
              </a:rPr>
              <a:t>– </a:t>
            </a:r>
            <a:r>
              <a:rPr lang="uk-UA" sz="2000" smtClean="0">
                <a:solidFill>
                  <a:srgbClr val="0000CC"/>
                </a:solidFill>
                <a:latin typeface="Times New Roman" pitchFamily="18" charset="0"/>
                <a:cs typeface="Times New Roman" pitchFamily="18" charset="0"/>
              </a:rPr>
              <a:t>реєстрація електронних кабінетів вступників, завантаження необхідних документів.</a:t>
            </a:r>
          </a:p>
          <a:p>
            <a:pPr marL="0" indent="0" algn="just">
              <a:buFont typeface="Symbol" pitchFamily="18" charset="2"/>
              <a:buNone/>
            </a:pPr>
            <a:r>
              <a:rPr lang="uk-UA" sz="2000" b="1" u="sng" smtClean="0">
                <a:solidFill>
                  <a:srgbClr val="FF0000"/>
                </a:solidFill>
                <a:latin typeface="Times New Roman" pitchFamily="18" charset="0"/>
                <a:cs typeface="Times New Roman" pitchFamily="18" charset="0"/>
              </a:rPr>
              <a:t>1 – 16 липня</a:t>
            </a:r>
            <a:r>
              <a:rPr lang="uk-UA" sz="2000" b="1" smtClean="0">
                <a:solidFill>
                  <a:srgbClr val="FF0000"/>
                </a:solidFill>
                <a:latin typeface="Times New Roman" pitchFamily="18" charset="0"/>
                <a:cs typeface="Times New Roman" pitchFamily="18" charset="0"/>
              </a:rPr>
              <a:t> </a:t>
            </a:r>
            <a:r>
              <a:rPr lang="uk-UA" sz="2000" b="1" smtClean="0">
                <a:solidFill>
                  <a:srgbClr val="0000CC"/>
                </a:solidFill>
                <a:latin typeface="Times New Roman" pitchFamily="18" charset="0"/>
                <a:cs typeface="Times New Roman" pitchFamily="18" charset="0"/>
              </a:rPr>
              <a:t>– </a:t>
            </a:r>
            <a:r>
              <a:rPr lang="uk-UA" sz="2000" smtClean="0">
                <a:solidFill>
                  <a:srgbClr val="0000CC"/>
                </a:solidFill>
                <a:latin typeface="Times New Roman" pitchFamily="18" charset="0"/>
                <a:cs typeface="Times New Roman" pitchFamily="18" charset="0"/>
              </a:rPr>
              <a:t>реєстрація на фахові випробування, співбесіди (на бюджет), </a:t>
            </a:r>
            <a:r>
              <a:rPr lang="uk-UA" sz="2000" b="1" u="sng" smtClean="0">
                <a:solidFill>
                  <a:srgbClr val="FF0000"/>
                </a:solidFill>
                <a:latin typeface="Times New Roman" pitchFamily="18" charset="0"/>
                <a:cs typeface="Times New Roman" pitchFamily="18" charset="0"/>
              </a:rPr>
              <a:t>до 15 серпня</a:t>
            </a:r>
            <a:r>
              <a:rPr lang="uk-UA" sz="2000" b="1" smtClean="0">
                <a:solidFill>
                  <a:srgbClr val="FF0000"/>
                </a:solidFill>
                <a:latin typeface="Times New Roman" pitchFamily="18" charset="0"/>
                <a:cs typeface="Times New Roman" pitchFamily="18" charset="0"/>
              </a:rPr>
              <a:t> </a:t>
            </a:r>
            <a:r>
              <a:rPr lang="uk-UA" sz="2000" b="1" smtClean="0">
                <a:solidFill>
                  <a:srgbClr val="0000CC"/>
                </a:solidFill>
                <a:latin typeface="Times New Roman" pitchFamily="18" charset="0"/>
                <a:cs typeface="Times New Roman" pitchFamily="18" charset="0"/>
              </a:rPr>
              <a:t>-</a:t>
            </a:r>
            <a:r>
              <a:rPr lang="uk-UA" sz="2000" b="1" smtClean="0">
                <a:solidFill>
                  <a:srgbClr val="FF0000"/>
                </a:solidFill>
                <a:latin typeface="Times New Roman" pitchFamily="18" charset="0"/>
                <a:cs typeface="Times New Roman" pitchFamily="18" charset="0"/>
              </a:rPr>
              <a:t> </a:t>
            </a:r>
            <a:r>
              <a:rPr lang="uk-UA" sz="2000" smtClean="0">
                <a:solidFill>
                  <a:srgbClr val="0000CC"/>
                </a:solidFill>
                <a:latin typeface="Times New Roman" pitchFamily="18" charset="0"/>
                <a:cs typeface="Times New Roman" pitchFamily="18" charset="0"/>
              </a:rPr>
              <a:t>реєстрація на фахові випробування, співбесіди (на контракт).</a:t>
            </a:r>
          </a:p>
          <a:p>
            <a:pPr marL="0" indent="0" algn="just">
              <a:buFont typeface="Symbol" pitchFamily="18" charset="2"/>
              <a:buNone/>
            </a:pPr>
            <a:r>
              <a:rPr lang="uk-UA" sz="2000" b="1" u="sng" smtClean="0">
                <a:solidFill>
                  <a:srgbClr val="FF3300"/>
                </a:solidFill>
                <a:latin typeface="Times New Roman" pitchFamily="18" charset="0"/>
                <a:cs typeface="Times New Roman" pitchFamily="18" charset="0"/>
              </a:rPr>
              <a:t>17 - 28 липня</a:t>
            </a:r>
            <a:r>
              <a:rPr lang="uk-UA" sz="2000" b="1" smtClean="0">
                <a:solidFill>
                  <a:srgbClr val="FF3300"/>
                </a:solidFill>
                <a:latin typeface="Times New Roman" pitchFamily="18" charset="0"/>
                <a:cs typeface="Times New Roman" pitchFamily="18" charset="0"/>
              </a:rPr>
              <a:t> </a:t>
            </a:r>
            <a:r>
              <a:rPr lang="uk-UA" sz="2000" smtClean="0">
                <a:solidFill>
                  <a:srgbClr val="0000CC"/>
                </a:solidFill>
                <a:latin typeface="Times New Roman" pitchFamily="18" charset="0"/>
                <a:cs typeface="Times New Roman" pitchFamily="18" charset="0"/>
              </a:rPr>
              <a:t>– фахові випробування, співбесіди замість ЄВІ, ЄФВВ (на бюджет). З </a:t>
            </a:r>
            <a:r>
              <a:rPr lang="uk-UA" sz="2000" b="1" u="sng" smtClean="0">
                <a:solidFill>
                  <a:srgbClr val="FF0000"/>
                </a:solidFill>
                <a:latin typeface="Times New Roman" pitchFamily="18" charset="0"/>
                <a:cs typeface="Times New Roman" pitchFamily="18" charset="0"/>
              </a:rPr>
              <a:t>1-16 серпня</a:t>
            </a:r>
            <a:r>
              <a:rPr lang="uk-UA" sz="2000" b="1" smtClean="0">
                <a:solidFill>
                  <a:srgbClr val="FF0000"/>
                </a:solidFill>
                <a:latin typeface="Times New Roman" pitchFamily="18" charset="0"/>
                <a:cs typeface="Times New Roman" pitchFamily="18" charset="0"/>
              </a:rPr>
              <a:t> </a:t>
            </a:r>
            <a:r>
              <a:rPr lang="uk-UA" sz="2000" smtClean="0">
                <a:solidFill>
                  <a:srgbClr val="0000CC"/>
                </a:solidFill>
                <a:latin typeface="Times New Roman" pitchFamily="18" charset="0"/>
                <a:cs typeface="Times New Roman" pitchFamily="18" charset="0"/>
              </a:rPr>
              <a:t>- фахові випробування, співбесіди замість ЄВІ, ЄФВВ.</a:t>
            </a:r>
          </a:p>
          <a:p>
            <a:pPr marL="0" indent="0" algn="just">
              <a:buFont typeface="Symbol" pitchFamily="18" charset="2"/>
              <a:buNone/>
            </a:pPr>
            <a:r>
              <a:rPr lang="ru-RU" sz="2000" b="1" u="sng" smtClean="0">
                <a:solidFill>
                  <a:srgbClr val="FF3300"/>
                </a:solidFill>
                <a:latin typeface="Times New Roman" pitchFamily="18" charset="0"/>
                <a:cs typeface="Times New Roman" pitchFamily="18" charset="0"/>
              </a:rPr>
              <a:t> 1 - 22 </a:t>
            </a:r>
            <a:r>
              <a:rPr lang="uk-UA" sz="2000" b="1" u="sng" smtClean="0">
                <a:solidFill>
                  <a:srgbClr val="FF3300"/>
                </a:solidFill>
                <a:latin typeface="Times New Roman" pitchFamily="18" charset="0"/>
                <a:cs typeface="Times New Roman" pitchFamily="18" charset="0"/>
              </a:rPr>
              <a:t>серпн</a:t>
            </a:r>
            <a:r>
              <a:rPr lang="ru-RU" sz="2000" b="1" u="sng" smtClean="0">
                <a:solidFill>
                  <a:srgbClr val="FF3300"/>
                </a:solidFill>
                <a:latin typeface="Times New Roman" pitchFamily="18" charset="0"/>
                <a:cs typeface="Times New Roman" pitchFamily="18" charset="0"/>
              </a:rPr>
              <a:t>я</a:t>
            </a:r>
            <a:r>
              <a:rPr lang="uk-UA" sz="2000" b="1" smtClean="0">
                <a:solidFill>
                  <a:srgbClr val="FF3300"/>
                </a:solidFill>
                <a:latin typeface="Times New Roman" pitchFamily="18" charset="0"/>
                <a:cs typeface="Times New Roman" pitchFamily="18" charset="0"/>
              </a:rPr>
              <a:t> </a:t>
            </a:r>
            <a:r>
              <a:rPr lang="uk-UA" sz="2000" b="1" smtClean="0">
                <a:solidFill>
                  <a:srgbClr val="0000CC"/>
                </a:solidFill>
                <a:latin typeface="Times New Roman" pitchFamily="18" charset="0"/>
                <a:cs typeface="Times New Roman" pitchFamily="18" charset="0"/>
              </a:rPr>
              <a:t>–</a:t>
            </a:r>
            <a:r>
              <a:rPr lang="uk-UA" sz="2000" b="1" smtClean="0">
                <a:solidFill>
                  <a:srgbClr val="FF3300"/>
                </a:solidFill>
                <a:latin typeface="Times New Roman" pitchFamily="18" charset="0"/>
                <a:cs typeface="Times New Roman" pitchFamily="18" charset="0"/>
              </a:rPr>
              <a:t> </a:t>
            </a:r>
            <a:r>
              <a:rPr lang="uk-UA" sz="2000" smtClean="0">
                <a:solidFill>
                  <a:srgbClr val="0000CC"/>
                </a:solidFill>
                <a:latin typeface="Times New Roman" pitchFamily="18" charset="0"/>
                <a:cs typeface="Times New Roman" pitchFamily="18" charset="0"/>
              </a:rPr>
              <a:t>прийом заяв та документів в електронному вигляді </a:t>
            </a:r>
          </a:p>
          <a:p>
            <a:pPr marL="0" indent="0" algn="just">
              <a:buFont typeface="Symbol" pitchFamily="18" charset="2"/>
              <a:buNone/>
            </a:pPr>
            <a:r>
              <a:rPr lang="uk-UA" sz="2000" b="1" u="sng" smtClean="0">
                <a:solidFill>
                  <a:srgbClr val="FF3300"/>
                </a:solidFill>
                <a:latin typeface="Times New Roman" pitchFamily="18" charset="0"/>
                <a:cs typeface="Times New Roman" pitchFamily="18" charset="0"/>
              </a:rPr>
              <a:t>До 24 серпня</a:t>
            </a:r>
            <a:r>
              <a:rPr lang="uk-UA" sz="2000" b="1" smtClean="0">
                <a:solidFill>
                  <a:srgbClr val="FF3300"/>
                </a:solidFill>
                <a:latin typeface="Times New Roman" pitchFamily="18" charset="0"/>
                <a:cs typeface="Times New Roman" pitchFamily="18" charset="0"/>
              </a:rPr>
              <a:t> </a:t>
            </a:r>
            <a:r>
              <a:rPr lang="uk-UA" smtClean="0">
                <a:solidFill>
                  <a:srgbClr val="0000CC"/>
                </a:solidFill>
                <a:latin typeface="Times New Roman" pitchFamily="18" charset="0"/>
                <a:cs typeface="Times New Roman" pitchFamily="18" charset="0"/>
              </a:rPr>
              <a:t>– </a:t>
            </a:r>
            <a:r>
              <a:rPr lang="uk-UA" sz="2000" smtClean="0">
                <a:solidFill>
                  <a:srgbClr val="0000CC"/>
                </a:solidFill>
                <a:latin typeface="Times New Roman" pitchFamily="18" charset="0"/>
                <a:cs typeface="Times New Roman" pitchFamily="18" charset="0"/>
              </a:rPr>
              <a:t>оприлюднення рейтингових списків на бюджет.</a:t>
            </a:r>
          </a:p>
          <a:p>
            <a:pPr marL="0" indent="0" algn="just">
              <a:buFont typeface="Symbol" pitchFamily="18" charset="2"/>
              <a:buNone/>
            </a:pPr>
            <a:r>
              <a:rPr lang="uk-UA" sz="2000" b="1" u="sng" smtClean="0">
                <a:solidFill>
                  <a:srgbClr val="FF3300"/>
                </a:solidFill>
                <a:latin typeface="Times New Roman" pitchFamily="18" charset="0"/>
                <a:cs typeface="Times New Roman" pitchFamily="18" charset="0"/>
              </a:rPr>
              <a:t>До 28 серпня</a:t>
            </a:r>
            <a:r>
              <a:rPr lang="uk-UA" sz="2000" b="1" smtClean="0">
                <a:solidFill>
                  <a:srgbClr val="FF3300"/>
                </a:solidFill>
                <a:latin typeface="Times New Roman" pitchFamily="18" charset="0"/>
                <a:cs typeface="Times New Roman" pitchFamily="18" charset="0"/>
              </a:rPr>
              <a:t> </a:t>
            </a:r>
            <a:r>
              <a:rPr lang="uk-UA" sz="2000" smtClean="0">
                <a:solidFill>
                  <a:srgbClr val="0000CC"/>
                </a:solidFill>
                <a:latin typeface="Times New Roman" pitchFamily="18" charset="0"/>
                <a:cs typeface="Times New Roman" pitchFamily="18" charset="0"/>
              </a:rPr>
              <a:t>– оприлюднення рейтингових списків на контракт.</a:t>
            </a:r>
          </a:p>
          <a:p>
            <a:pPr marL="0" indent="0" algn="just">
              <a:buFontTx/>
              <a:buNone/>
            </a:pPr>
            <a:r>
              <a:rPr lang="uk-UA" sz="2000" b="1" u="sng" smtClean="0">
                <a:solidFill>
                  <a:srgbClr val="FF3300"/>
                </a:solidFill>
                <a:latin typeface="Times New Roman" pitchFamily="18" charset="0"/>
                <a:cs typeface="Times New Roman" pitchFamily="18" charset="0"/>
              </a:rPr>
              <a:t>До 18.00 26 серпня</a:t>
            </a:r>
            <a:r>
              <a:rPr lang="uk-UA" sz="2000" b="1" smtClean="0">
                <a:solidFill>
                  <a:srgbClr val="FF3300"/>
                </a:solidFill>
                <a:latin typeface="Times New Roman" pitchFamily="18" charset="0"/>
                <a:cs typeface="Times New Roman" pitchFamily="18" charset="0"/>
              </a:rPr>
              <a:t> </a:t>
            </a:r>
            <a:r>
              <a:rPr lang="uk-UA" sz="2000" smtClean="0">
                <a:solidFill>
                  <a:srgbClr val="0000CC"/>
                </a:solidFill>
                <a:latin typeface="Times New Roman" pitchFamily="18" charset="0"/>
                <a:cs typeface="Times New Roman" pitchFamily="18" charset="0"/>
              </a:rPr>
              <a:t>– абітурієнт повинен надіслати сканкопії та /або  фотокопії документів на електронну пошту приймальній комісії.</a:t>
            </a:r>
            <a:endParaRPr lang="uk-UA" sz="2000" smtClean="0">
              <a:solidFill>
                <a:schemeClr val="hlink"/>
              </a:solidFill>
              <a:latin typeface="Times New Roman" pitchFamily="18" charset="0"/>
              <a:cs typeface="Times New Roman" pitchFamily="18" charset="0"/>
            </a:endParaRPr>
          </a:p>
          <a:p>
            <a:pPr marL="0" indent="0" algn="just">
              <a:buFontTx/>
              <a:buNone/>
            </a:pPr>
            <a:r>
              <a:rPr lang="ru-RU" sz="2000" b="1" u="sng" smtClean="0">
                <a:solidFill>
                  <a:srgbClr val="FF3300"/>
                </a:solidFill>
                <a:latin typeface="Times New Roman" pitchFamily="18" charset="0"/>
                <a:cs typeface="Times New Roman" pitchFamily="18" charset="0"/>
              </a:rPr>
              <a:t>27 серпня</a:t>
            </a:r>
            <a:r>
              <a:rPr lang="ru-RU" sz="2000" b="1" smtClean="0">
                <a:solidFill>
                  <a:srgbClr val="FF3300"/>
                </a:solidFill>
                <a:latin typeface="Times New Roman" pitchFamily="18" charset="0"/>
                <a:cs typeface="Times New Roman" pitchFamily="18" charset="0"/>
              </a:rPr>
              <a:t> </a:t>
            </a:r>
            <a:r>
              <a:rPr lang="uk-UA" sz="2000" smtClean="0">
                <a:solidFill>
                  <a:srgbClr val="0000CC"/>
                </a:solidFill>
                <a:latin typeface="Times New Roman" pitchFamily="18" charset="0"/>
                <a:cs typeface="Times New Roman" pitchFamily="18" charset="0"/>
              </a:rPr>
              <a:t>– </a:t>
            </a:r>
            <a:r>
              <a:rPr lang="ru-RU" sz="2000" smtClean="0">
                <a:solidFill>
                  <a:srgbClr val="0000CC"/>
                </a:solidFill>
                <a:latin typeface="Times New Roman" pitchFamily="18" charset="0"/>
                <a:cs typeface="Times New Roman" pitchFamily="18" charset="0"/>
              </a:rPr>
              <a:t>зарахування вступників на бюджет.</a:t>
            </a:r>
          </a:p>
          <a:p>
            <a:pPr marL="0" indent="0" algn="just">
              <a:buFontTx/>
              <a:buNone/>
            </a:pPr>
            <a:r>
              <a:rPr lang="ru-RU" sz="2000" b="1" u="sng" smtClean="0">
                <a:solidFill>
                  <a:srgbClr val="FF3300"/>
                </a:solidFill>
                <a:latin typeface="Times New Roman" pitchFamily="18" charset="0"/>
                <a:cs typeface="Times New Roman" pitchFamily="18" charset="0"/>
              </a:rPr>
              <a:t>30 серпня</a:t>
            </a:r>
            <a:r>
              <a:rPr lang="ru-RU" sz="2000" smtClean="0">
                <a:solidFill>
                  <a:srgbClr val="0000CC"/>
                </a:solidFill>
                <a:latin typeface="Times New Roman" pitchFamily="18" charset="0"/>
                <a:cs typeface="Times New Roman" pitchFamily="18" charset="0"/>
              </a:rPr>
              <a:t> – зарахування вступників на контракт.</a:t>
            </a:r>
            <a:endParaRPr lang="uk-UA" sz="2000" smtClean="0">
              <a:solidFill>
                <a:srgbClr val="0000CC"/>
              </a:solidFill>
              <a:latin typeface="Times New Roman" pitchFamily="18" charset="0"/>
              <a:cs typeface="Times New Roman" pitchFamily="18" charset="0"/>
            </a:endParaRPr>
          </a:p>
        </p:txBody>
      </p:sp>
      <p:sp>
        <p:nvSpPr>
          <p:cNvPr id="38913" name="Rectangle 2"/>
          <p:cNvSpPr>
            <a:spLocks noGrp="1" noChangeArrowheads="1"/>
          </p:cNvSpPr>
          <p:nvPr>
            <p:ph type="title"/>
          </p:nvPr>
        </p:nvSpPr>
        <p:spPr>
          <a:xfrm>
            <a:off x="3925888" y="365125"/>
            <a:ext cx="3959225" cy="388938"/>
          </a:xfrm>
        </p:spPr>
        <p:txBody>
          <a:bodyPr rtlCol="0">
            <a:normAutofit fontScale="90000"/>
          </a:bodyPr>
          <a:lstStyle/>
          <a:p>
            <a:pPr algn="r" fontAlgn="auto">
              <a:spcAft>
                <a:spcPts val="0"/>
              </a:spcAft>
              <a:defRPr/>
            </a:pPr>
            <a:r>
              <a:rPr lang="uk-UA" altLang="uk-UA" sz="2000" b="1" dirty="0">
                <a:solidFill>
                  <a:srgbClr val="0000CC"/>
                </a:solidFill>
                <a:latin typeface="Times New Roman" pitchFamily="18" charset="0"/>
                <a:cs typeface="Times New Roman" pitchFamily="18" charset="0"/>
              </a:rPr>
              <a:t>Основні дати для вступу до ДДМА </a:t>
            </a:r>
            <a:endParaRPr lang="ru-RU" sz="2000" b="1" dirty="0">
              <a:solidFill>
                <a:srgbClr val="0000CC"/>
              </a:solidFill>
              <a:latin typeface="Times New Roman" pitchFamily="18" charset="0"/>
              <a:cs typeface="Times New Roman" pitchFamily="18" charset="0"/>
            </a:endParaRPr>
          </a:p>
        </p:txBody>
      </p:sp>
      <p:pic>
        <p:nvPicPr>
          <p:cNvPr id="5" name="Picture 4" descr="gerbddmam"/>
          <p:cNvPicPr>
            <a:picLocks noChangeAspect="1" noChangeArrowheads="1"/>
          </p:cNvPicPr>
          <p:nvPr/>
        </p:nvPicPr>
        <p:blipFill>
          <a:blip r:embed="rId2"/>
          <a:srcRect/>
          <a:stretch>
            <a:fillRect/>
          </a:stretch>
        </p:blipFill>
        <p:spPr>
          <a:xfrm>
            <a:off x="7884368" y="188913"/>
            <a:ext cx="998537" cy="1143000"/>
          </a:xfrm>
          <a:prstGeom prst="rect">
            <a:avLst/>
          </a:prstGeom>
          <a:effectLst>
            <a:softEdge rad="127000"/>
          </a:effectLst>
        </p:spPr>
      </p:pic>
    </p:spTree>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1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2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3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4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6.xml><?xml version="1.0" encoding="utf-8"?>
<a:theme xmlns:a="http://schemas.openxmlformats.org/drawingml/2006/main" name="5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7.xml><?xml version="1.0" encoding="utf-8"?>
<a:theme xmlns:a="http://schemas.openxmlformats.org/drawingml/2006/main" name="8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1915</Words>
  <PresentationFormat>Экран (4:3)</PresentationFormat>
  <Paragraphs>282</Paragraphs>
  <Slides>24</Slides>
  <Notes>2</Notes>
  <HiddenSlides>0</HiddenSlides>
  <MMClips>0</MMClips>
  <ScaleCrop>false</ScaleCrop>
  <HeadingPairs>
    <vt:vector size="6" baseType="variant">
      <vt:variant>
        <vt:lpstr>Использованные шрифты</vt:lpstr>
      </vt:variant>
      <vt:variant>
        <vt:i4>9</vt:i4>
      </vt:variant>
      <vt:variant>
        <vt:lpstr>Шаблон оформления</vt:lpstr>
      </vt:variant>
      <vt:variant>
        <vt:i4>56</vt:i4>
      </vt:variant>
      <vt:variant>
        <vt:lpstr>Заголовки слайдов</vt:lpstr>
      </vt:variant>
      <vt:variant>
        <vt:i4>24</vt:i4>
      </vt:variant>
    </vt:vector>
  </HeadingPairs>
  <TitlesOfParts>
    <vt:vector size="89" baseType="lpstr">
      <vt:lpstr>Arial</vt:lpstr>
      <vt:lpstr>Trebuchet MS</vt:lpstr>
      <vt:lpstr>Symbol</vt:lpstr>
      <vt:lpstr>Calibri</vt:lpstr>
      <vt:lpstr>Candara</vt:lpstr>
      <vt:lpstr>Times New Roman</vt:lpstr>
      <vt:lpstr>TimesNewRomanPSMT</vt:lpstr>
      <vt:lpstr>Roboto</vt:lpstr>
      <vt:lpstr>Wingdings</vt:lpstr>
      <vt:lpstr>Волна</vt:lpstr>
      <vt:lpstr>1_Волна</vt:lpstr>
      <vt:lpstr>2_Волна</vt:lpstr>
      <vt:lpstr>3_Волна</vt:lpstr>
      <vt:lpstr>4_Волна</vt:lpstr>
      <vt:lpstr>5_Волна</vt:lpstr>
      <vt:lpstr>8_Волна</vt:lpstr>
      <vt:lpstr>Волна</vt:lpstr>
      <vt:lpstr>Волна</vt:lpstr>
      <vt:lpstr>Волна</vt:lpstr>
      <vt:lpstr>Волна</vt:lpstr>
      <vt:lpstr>Волна</vt:lpstr>
      <vt:lpstr>Волна</vt:lpstr>
      <vt:lpstr>Волна</vt:lpstr>
      <vt:lpstr>1_Волна</vt:lpstr>
      <vt:lpstr>1_Волна</vt:lpstr>
      <vt:lpstr>1_Волна</vt:lpstr>
      <vt:lpstr>1_Волна</vt:lpstr>
      <vt:lpstr>1_Волна</vt:lpstr>
      <vt:lpstr>1_Волна</vt:lpstr>
      <vt:lpstr>1_Волна</vt:lpstr>
      <vt:lpstr>2_Волна</vt:lpstr>
      <vt:lpstr>2_Волна</vt:lpstr>
      <vt:lpstr>2_Волна</vt:lpstr>
      <vt:lpstr>2_Волна</vt:lpstr>
      <vt:lpstr>2_Волна</vt:lpstr>
      <vt:lpstr>2_Волна</vt:lpstr>
      <vt:lpstr>2_Волна</vt:lpstr>
      <vt:lpstr>3_Волна</vt:lpstr>
      <vt:lpstr>3_Волна</vt:lpstr>
      <vt:lpstr>3_Волна</vt:lpstr>
      <vt:lpstr>3_Волна</vt:lpstr>
      <vt:lpstr>3_Волна</vt:lpstr>
      <vt:lpstr>3_Волна</vt:lpstr>
      <vt:lpstr>3_Волна</vt:lpstr>
      <vt:lpstr>4_Волна</vt:lpstr>
      <vt:lpstr>4_Волна</vt:lpstr>
      <vt:lpstr>4_Волна</vt:lpstr>
      <vt:lpstr>4_Волна</vt:lpstr>
      <vt:lpstr>4_Волна</vt:lpstr>
      <vt:lpstr>4_Волна</vt:lpstr>
      <vt:lpstr>4_Волна</vt:lpstr>
      <vt:lpstr>5_Волна</vt:lpstr>
      <vt:lpstr>5_Волна</vt:lpstr>
      <vt:lpstr>5_Волна</vt:lpstr>
      <vt:lpstr>5_Волна</vt:lpstr>
      <vt:lpstr>5_Волна</vt:lpstr>
      <vt:lpstr>5_Волна</vt:lpstr>
      <vt:lpstr>5_Волна</vt:lpstr>
      <vt:lpstr>8_Волна</vt:lpstr>
      <vt:lpstr>8_Волна</vt:lpstr>
      <vt:lpstr>8_Волна</vt:lpstr>
      <vt:lpstr>8_Волна</vt:lpstr>
      <vt:lpstr>8_Волна</vt:lpstr>
      <vt:lpstr>8_Волна</vt:lpstr>
      <vt:lpstr>8_Волна</vt:lpstr>
      <vt:lpstr>Слайд 1</vt:lpstr>
      <vt:lpstr>       Єдиний вступний іспит (ЄВІ) – форма вступного випробування для вступу на навчання для здобуття ступеня магістра на основі диплому бакалавра або спеціаліста, або магістра, яка поєднує тест загальної навчальної компетентності (ТЗНК) та тест з іноземної мови (англійської, німецької, французької, іспанської на вибір вступника), яке проводиться Українським центром оцінювання якості освіти відповідно до законодавства.</vt:lpstr>
      <vt:lpstr>Слайд 3</vt:lpstr>
      <vt:lpstr>Слайд 4</vt:lpstr>
      <vt:lpstr>      Реєстрація для складання ЄВІ, ЄФВВ розпочинається з 07 по 29 травня (основний період) з 17 по 21 липня (додатковий період).</vt:lpstr>
      <vt:lpstr>Слайд 6</vt:lpstr>
      <vt:lpstr>Слайд 7</vt:lpstr>
      <vt:lpstr>Слайд 8</vt:lpstr>
      <vt:lpstr>Основні дати для вступу до ДДМА </vt:lpstr>
      <vt:lpstr>Слайд 10</vt:lpstr>
      <vt:lpstr>КОНКУРСНИЙ БАЛ</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HOME</cp:lastModifiedBy>
  <cp:revision>1</cp:revision>
  <dcterms:modified xsi:type="dcterms:W3CDTF">2024-07-11T17:02:29Z</dcterms:modified>
</cp:coreProperties>
</file>